
<file path=[Content_Types].xml><?xml version="1.0" encoding="utf-8"?>
<Types xmlns="http://schemas.openxmlformats.org/package/2006/content-types">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1.xml" ContentType="application/vnd.openxmlformats-officedocument.drawingml.chartshapes+xml"/>
  <Override PartName="/ppt/notesSlides/notesSlide4.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2.xml" ContentType="application/vnd.openxmlformats-officedocument.drawingml.chartshapes+xml"/>
  <Override PartName="/ppt/notesSlides/notesSlide5.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drawings/drawing3.xml" ContentType="application/vnd.openxmlformats-officedocument.drawingml.chartshapes+xml"/>
  <Override PartName="/ppt/notesSlides/notesSlide6.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drawings/drawing4.xml" ContentType="application/vnd.openxmlformats-officedocument.drawingml.chartshapes+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304" r:id="rId5"/>
    <p:sldId id="300" r:id="rId6"/>
    <p:sldId id="317" r:id="rId7"/>
    <p:sldId id="318" r:id="rId8"/>
    <p:sldId id="319" r:id="rId9"/>
    <p:sldId id="320" r:id="rId10"/>
    <p:sldId id="323" r:id="rId11"/>
    <p:sldId id="321" r:id="rId12"/>
    <p:sldId id="322" r:id="rId13"/>
    <p:sldId id="324" r:id="rId14"/>
    <p:sldId id="325" r:id="rId15"/>
    <p:sldId id="326" r:id="rId16"/>
    <p:sldId id="327" r:id="rId17"/>
    <p:sldId id="328" r:id="rId18"/>
    <p:sldId id="329" r:id="rId19"/>
    <p:sldId id="330" r:id="rId20"/>
    <p:sldId id="305" r:id="rId21"/>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8C8A"/>
    <a:srgbClr val="0A40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95" autoAdjust="0"/>
    <p:restoredTop sz="93741" autoAdjust="0"/>
  </p:normalViewPr>
  <p:slideViewPr>
    <p:cSldViewPr snapToGrid="0">
      <p:cViewPr varScale="1">
        <p:scale>
          <a:sx n="120" d="100"/>
          <a:sy n="120" d="100"/>
        </p:scale>
        <p:origin x="616" y="176"/>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6" d="100"/>
          <a:sy n="96" d="100"/>
        </p:scale>
        <p:origin x="280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2.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chartUserShapes" Target="../drawings/drawing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chartUserShapes" Target="../drawings/drawing4.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1.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1.png"/></Relationships>
</file>

<file path=ppt/drawings/_rels/drawing2.xml.rels><?xml version="1.0" encoding="UTF-8" standalone="yes"?>
<Relationships xmlns="http://schemas.openxmlformats.org/package/2006/relationships"><Relationship Id="rId1" Type="http://schemas.openxmlformats.org/officeDocument/2006/relationships/image" Target="../media/image2.png"/></Relationships>
</file>

<file path=ppt/drawings/_rels/drawing3.xml.rels><?xml version="1.0" encoding="UTF-8" standalone="yes"?>
<Relationships xmlns="http://schemas.openxmlformats.org/package/2006/relationships"><Relationship Id="rId1" Type="http://schemas.openxmlformats.org/officeDocument/2006/relationships/image" Target="../media/image3.png"/></Relationships>
</file>

<file path=ppt/drawings/_rels/drawing4.xml.rels><?xml version="1.0" encoding="UTF-8" standalone="yes"?>
<Relationships xmlns="http://schemas.openxmlformats.org/package/2006/relationships"><Relationship Id="rId1" Type="http://schemas.openxmlformats.org/officeDocument/2006/relationships/image" Target="../media/image4.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3" name="Paveikslėlis 2" descr="Paveikslėlis, kuriame yra tekstas, ekrano kopija, programinė įranga, monitorius&#10;&#10;Dirbtinio intelekto sugeneruotas turinys gali būti neteisingas.">
          <a:extLst xmlns:a="http://schemas.openxmlformats.org/drawingml/2006/main">
            <a:ext uri="{FF2B5EF4-FFF2-40B4-BE49-F238E27FC236}">
              <a16:creationId xmlns:a16="http://schemas.microsoft.com/office/drawing/2014/main" id="{13664C98-C5DF-8869-95DE-0754AD0A57B8}"/>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6559550" y="-2005013"/>
          <a:ext cx="1828800" cy="1736725"/>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1</cdr:x>
      <cdr:y>1</cdr:y>
    </cdr:to>
    <cdr:pic>
      <cdr:nvPicPr>
        <cdr:cNvPr id="4" name="Paveikslėlis 3" descr="Paveikslėlis, kuriame yra tekstas, ekrano kopija&#10;&#10;Dirbtinio intelekto sugeneruotas turinys gali būti neteisingas.">
          <a:extLst xmlns:a="http://schemas.openxmlformats.org/drawingml/2006/main">
            <a:ext uri="{FF2B5EF4-FFF2-40B4-BE49-F238E27FC236}">
              <a16:creationId xmlns:a16="http://schemas.microsoft.com/office/drawing/2014/main" id="{51084597-3EF7-D5B7-B1AF-17EC55908169}"/>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14613389" cy="7440063"/>
        </a:xfrm>
        <a:prstGeom xmlns:a="http://schemas.openxmlformats.org/drawingml/2006/main" prst="rect">
          <a:avLst/>
        </a:prstGeom>
      </cdr:spPr>
    </cdr:pic>
  </cdr:relSizeAnchor>
</c:userShapes>
</file>

<file path=ppt/drawings/drawing3.xml><?xml version="1.0" encoding="utf-8"?>
<c:userShapes xmlns:c="http://schemas.openxmlformats.org/drawingml/2006/chart">
  <cdr:relSizeAnchor xmlns:cdr="http://schemas.openxmlformats.org/drawingml/2006/chartDrawing">
    <cdr:from>
      <cdr:x>0</cdr:x>
      <cdr:y>0</cdr:y>
    </cdr:from>
    <cdr:to>
      <cdr:x>0.98911</cdr:x>
      <cdr:y>0.98571</cdr:y>
    </cdr:to>
    <cdr:pic>
      <cdr:nvPicPr>
        <cdr:cNvPr id="3" name="Paveikslėlis 2" descr="Paveikslėlis, kuriame yra tekstas, ekrano kopija, programinė įranga&#10;&#10;Dirbtinio intelekto sugeneruotas turinys gali būti neteisingas.">
          <a:extLst xmlns:a="http://schemas.openxmlformats.org/drawingml/2006/main">
            <a:ext uri="{FF2B5EF4-FFF2-40B4-BE49-F238E27FC236}">
              <a16:creationId xmlns:a16="http://schemas.microsoft.com/office/drawing/2014/main" id="{13DE0126-29A4-0430-3DED-6F5297BFAB42}"/>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11374437" cy="5546688"/>
        </a:xfrm>
        <a:prstGeom xmlns:a="http://schemas.openxmlformats.org/drawingml/2006/main" prst="rect">
          <a:avLst/>
        </a:prstGeom>
      </cdr:spPr>
    </cdr:pic>
  </cdr:relSizeAnchor>
</c:userShapes>
</file>

<file path=ppt/drawings/drawing4.xml><?xml version="1.0" encoding="utf-8"?>
<c:userShapes xmlns:c="http://schemas.openxmlformats.org/drawingml/2006/chart">
  <cdr:relSizeAnchor xmlns:cdr="http://schemas.openxmlformats.org/drawingml/2006/chartDrawing">
    <cdr:from>
      <cdr:x>8.69593E-8</cdr:x>
      <cdr:y>0</cdr:y>
    </cdr:from>
    <cdr:to>
      <cdr:x>0.75184</cdr:x>
      <cdr:y>1</cdr:y>
    </cdr:to>
    <cdr:pic>
      <cdr:nvPicPr>
        <cdr:cNvPr id="4" name="Paveikslėlis 3" descr="Paveikslėlis, kuriame yra tekstas, ekrano kopija, programinė įranga&#10;&#10;Dirbtinio intelekto sugeneruotas turinys gali būti neteisingas.">
          <a:extLst xmlns:a="http://schemas.openxmlformats.org/drawingml/2006/main">
            <a:ext uri="{FF2B5EF4-FFF2-40B4-BE49-F238E27FC236}">
              <a16:creationId xmlns:a16="http://schemas.microsoft.com/office/drawing/2014/main" id="{34625AA1-94D6-E3DD-90BD-EEF56370D57B}"/>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1" y="0"/>
          <a:ext cx="8645906" cy="5627076"/>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FC99A8-74A1-4817-9F9A-85655000A6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D6F0050F-2705-4253-AECF-492B953316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5CAFF15-3287-4EAB-8C15-34888B0742F5}" type="datetime1">
              <a:rPr lang="en-GB" smtClean="0"/>
              <a:t>06/10/2025</a:t>
            </a:fld>
            <a:endParaRPr lang="en-GB" dirty="0"/>
          </a:p>
        </p:txBody>
      </p:sp>
      <p:sp>
        <p:nvSpPr>
          <p:cNvPr id="4" name="Footer Placeholder 3">
            <a:extLst>
              <a:ext uri="{FF2B5EF4-FFF2-40B4-BE49-F238E27FC236}">
                <a16:creationId xmlns:a16="http://schemas.microsoft.com/office/drawing/2014/main" id="{BC82020C-C130-402B-AA32-21B4682F7DC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450932CD-F2EA-4034-AB59-84AF68B102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F6FA979-4A60-410C-92BE-2E8CA23BCC7D}" type="slidenum">
              <a:rPr lang="en-GB" smtClean="0"/>
              <a:t>‹#›</a:t>
            </a:fld>
            <a:endParaRPr lang="en-GB"/>
          </a:p>
        </p:txBody>
      </p:sp>
    </p:spTree>
    <p:extLst>
      <p:ext uri="{BB962C8B-B14F-4D97-AF65-F5344CB8AC3E}">
        <p14:creationId xmlns:p14="http://schemas.microsoft.com/office/powerpoint/2010/main" val="22619049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F46898-626E-47E5-94D5-F34964781048}" type="datetime1">
              <a:rPr lang="en-GB" smtClean="0"/>
              <a:pPr/>
              <a:t>06/10/2025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B990660-4B7D-4C11-96DB-B19FFA8CA93C}" type="slidenum">
              <a:rPr lang="en-GB" noProof="0" smtClean="0"/>
              <a:t>‹#›</a:t>
            </a:fld>
            <a:endParaRPr lang="en-GB" noProof="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0" dirty="0"/>
          </a:p>
        </p:txBody>
      </p:sp>
      <p:sp>
        <p:nvSpPr>
          <p:cNvPr id="4" name="Slide Number Placeholder 3"/>
          <p:cNvSpPr>
            <a:spLocks noGrp="1"/>
          </p:cNvSpPr>
          <p:nvPr>
            <p:ph type="sldNum" sz="quarter" idx="5"/>
          </p:nvPr>
        </p:nvSpPr>
        <p:spPr/>
        <p:txBody>
          <a:bodyPr rtlCol="0"/>
          <a:lstStyle/>
          <a:p>
            <a:pPr rtl="0"/>
            <a:fld id="{8B990660-4B7D-4C11-96DB-B19FFA8CA93C}" type="slidenum">
              <a:rPr lang="en-GB" smtClean="0"/>
              <a:t>1</a:t>
            </a:fld>
            <a:endParaRPr lang="en-GB"/>
          </a:p>
        </p:txBody>
      </p:sp>
    </p:spTree>
    <p:extLst>
      <p:ext uri="{BB962C8B-B14F-4D97-AF65-F5344CB8AC3E}">
        <p14:creationId xmlns:p14="http://schemas.microsoft.com/office/powerpoint/2010/main" val="595763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8B990660-4B7D-4C11-96DB-B19FFA8CA93C}" type="slidenum">
              <a:rPr lang="en-GB" smtClean="0"/>
              <a:t>2</a:t>
            </a:fld>
            <a:endParaRPr lang="en-GB"/>
          </a:p>
        </p:txBody>
      </p:sp>
    </p:spTree>
    <p:extLst>
      <p:ext uri="{BB962C8B-B14F-4D97-AF65-F5344CB8AC3E}">
        <p14:creationId xmlns:p14="http://schemas.microsoft.com/office/powerpoint/2010/main" val="1326798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DBE1D-5FFA-C39D-E240-44DB2E3037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7746E3-E9EE-F5E8-2098-A1F0E6BAB5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893EA-BDCB-33CE-63BB-29FEA44C8788}"/>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721CC282-72A4-FF26-24D9-55719035DB9A}"/>
              </a:ext>
            </a:extLst>
          </p:cNvPr>
          <p:cNvSpPr>
            <a:spLocks noGrp="1"/>
          </p:cNvSpPr>
          <p:nvPr>
            <p:ph type="sldNum" sz="quarter" idx="5"/>
          </p:nvPr>
        </p:nvSpPr>
        <p:spPr/>
        <p:txBody>
          <a:bodyPr/>
          <a:lstStyle/>
          <a:p>
            <a:pPr rtl="0"/>
            <a:fld id="{8B990660-4B7D-4C11-96DB-B19FFA8CA93C}" type="slidenum">
              <a:rPr lang="en-GB" smtClean="0"/>
              <a:t>3</a:t>
            </a:fld>
            <a:endParaRPr lang="en-GB"/>
          </a:p>
        </p:txBody>
      </p:sp>
    </p:spTree>
    <p:extLst>
      <p:ext uri="{BB962C8B-B14F-4D97-AF65-F5344CB8AC3E}">
        <p14:creationId xmlns:p14="http://schemas.microsoft.com/office/powerpoint/2010/main" val="693334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0D54E-CC4A-79EB-825A-9A56CADA4A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37CFE3-E405-5587-933C-07D7320BC8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E28466-D738-9074-4360-8B268174ED44}"/>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55D07758-8C09-6287-2FDA-DBE5D64E54F4}"/>
              </a:ext>
            </a:extLst>
          </p:cNvPr>
          <p:cNvSpPr>
            <a:spLocks noGrp="1"/>
          </p:cNvSpPr>
          <p:nvPr>
            <p:ph type="sldNum" sz="quarter" idx="5"/>
          </p:nvPr>
        </p:nvSpPr>
        <p:spPr/>
        <p:txBody>
          <a:bodyPr/>
          <a:lstStyle/>
          <a:p>
            <a:pPr rtl="0"/>
            <a:fld id="{8B990660-4B7D-4C11-96DB-B19FFA8CA93C}" type="slidenum">
              <a:rPr lang="en-GB" smtClean="0"/>
              <a:t>4</a:t>
            </a:fld>
            <a:endParaRPr lang="en-GB"/>
          </a:p>
        </p:txBody>
      </p:sp>
    </p:spTree>
    <p:extLst>
      <p:ext uri="{BB962C8B-B14F-4D97-AF65-F5344CB8AC3E}">
        <p14:creationId xmlns:p14="http://schemas.microsoft.com/office/powerpoint/2010/main" val="1903113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C1C59-F061-A409-7066-23EB5DDC9A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332E6C-BDE0-4B2D-8D73-B549159C39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8EFE44-9F54-C16F-EDE1-D38CB8271983}"/>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2EFF1A30-AB6A-0642-5442-1709B781EAD5}"/>
              </a:ext>
            </a:extLst>
          </p:cNvPr>
          <p:cNvSpPr>
            <a:spLocks noGrp="1"/>
          </p:cNvSpPr>
          <p:nvPr>
            <p:ph type="sldNum" sz="quarter" idx="5"/>
          </p:nvPr>
        </p:nvSpPr>
        <p:spPr/>
        <p:txBody>
          <a:bodyPr/>
          <a:lstStyle/>
          <a:p>
            <a:pPr rtl="0"/>
            <a:fld id="{8B990660-4B7D-4C11-96DB-B19FFA8CA93C}" type="slidenum">
              <a:rPr lang="en-GB" smtClean="0"/>
              <a:t>5</a:t>
            </a:fld>
            <a:endParaRPr lang="en-GB"/>
          </a:p>
        </p:txBody>
      </p:sp>
    </p:spTree>
    <p:extLst>
      <p:ext uri="{BB962C8B-B14F-4D97-AF65-F5344CB8AC3E}">
        <p14:creationId xmlns:p14="http://schemas.microsoft.com/office/powerpoint/2010/main" val="513197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6553A-D169-A557-9546-2BEEB7D910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B70EBD-943A-C307-94A7-625D554D74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EDB162-36DE-702B-6D28-B8BA893A4543}"/>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FFA41AB9-53BD-7BD6-F862-9FB022F3C343}"/>
              </a:ext>
            </a:extLst>
          </p:cNvPr>
          <p:cNvSpPr>
            <a:spLocks noGrp="1"/>
          </p:cNvSpPr>
          <p:nvPr>
            <p:ph type="sldNum" sz="quarter" idx="5"/>
          </p:nvPr>
        </p:nvSpPr>
        <p:spPr/>
        <p:txBody>
          <a:bodyPr/>
          <a:lstStyle/>
          <a:p>
            <a:pPr rtl="0"/>
            <a:fld id="{8B990660-4B7D-4C11-96DB-B19FFA8CA93C}" type="slidenum">
              <a:rPr lang="en-GB" smtClean="0"/>
              <a:t>6</a:t>
            </a:fld>
            <a:endParaRPr lang="en-GB"/>
          </a:p>
        </p:txBody>
      </p:sp>
    </p:spTree>
    <p:extLst>
      <p:ext uri="{BB962C8B-B14F-4D97-AF65-F5344CB8AC3E}">
        <p14:creationId xmlns:p14="http://schemas.microsoft.com/office/powerpoint/2010/main" val="3671664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8B990660-4B7D-4C11-96DB-B19FFA8CA93C}" type="slidenum">
              <a:rPr lang="en-GB" smtClean="0"/>
              <a:t>17</a:t>
            </a:fld>
            <a:endParaRPr lang="en-GB"/>
          </a:p>
        </p:txBody>
      </p:sp>
    </p:spTree>
    <p:extLst>
      <p:ext uri="{BB962C8B-B14F-4D97-AF65-F5344CB8AC3E}">
        <p14:creationId xmlns:p14="http://schemas.microsoft.com/office/powerpoint/2010/main" val="2529738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vadinimo skaidrė">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noProof="0"/>
              <a:t>6.53</a:t>
            </a:r>
          </a:p>
          <a:p>
            <a:pPr algn="ctr" rtl="0"/>
            <a:endParaRPr lang="en-GB" noProof="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rtlCol="0" anchor="b">
            <a:normAutofit/>
          </a:bodyPr>
          <a:lstStyle>
            <a:lvl1pPr algn="l">
              <a:defRPr sz="3800" b="1" baseline="0"/>
            </a:lvl1pPr>
          </a:lstStyle>
          <a:p>
            <a:pPr rtl="0"/>
            <a:r>
              <a:rPr lang="en-GB" noProof="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rtlCol="0">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lt-LT" noProof="0"/>
              <a:t>Spustelėkite norėdami redaguoti šablono paantraštės stilių</a:t>
            </a:r>
            <a:endParaRPr lang="en-GB" noProof="0"/>
          </a:p>
        </p:txBody>
      </p:sp>
      <p:grpSp>
        <p:nvGrpSpPr>
          <p:cNvPr id="10" name="Picture Placeholder 16" descr="abstract colou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pPr rtl="0"/>
              <a:endParaRPr lang="en-GB" noProof="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pPr rtl="0"/>
              <a:endParaRPr lang="en-GB" noProof="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pPr rtl="0"/>
              <a:endParaRPr lang="en-GB" noProof="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pPr rtl="0"/>
              <a:endParaRPr lang="en-GB" noProof="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pPr rtl="0"/>
              <a:endParaRPr lang="en-GB" noProof="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pPr rtl="0"/>
              <a:endParaRPr lang="en-GB" noProof="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pPr rtl="0"/>
              <a:endParaRPr lang="en-GB" noProof="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pPr rtl="0"/>
              <a:endParaRPr lang="en-GB" noProof="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pPr rtl="0"/>
              <a:endParaRPr lang="en-GB" noProof="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pPr rtl="0"/>
              <a:endParaRPr lang="en-GB" noProof="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pPr rtl="0"/>
              <a:endParaRPr lang="en-GB" noProof="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pPr rtl="0"/>
              <a:endParaRPr lang="en-GB" noProof="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pPr rtl="0"/>
              <a:endParaRPr lang="en-GB" noProof="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pPr rtl="0"/>
              <a:endParaRPr lang="en-GB" noProof="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pPr rtl="0"/>
              <a:endParaRPr lang="en-GB" noProof="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pPr rtl="0"/>
              <a:endParaRPr lang="en-GB" noProof="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pPr rtl="0"/>
              <a:endParaRPr lang="en-GB" noProof="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pPr rtl="0"/>
              <a:endParaRPr lang="en-GB" noProof="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pPr rtl="0"/>
              <a:endParaRPr lang="en-GB" noProof="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pPr rtl="0"/>
              <a:endParaRPr lang="en-GB" noProof="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pPr rtl="0"/>
              <a:endParaRPr lang="en-GB" noProof="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pPr rtl="0"/>
              <a:endParaRPr lang="en-GB" noProof="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pPr rtl="0"/>
              <a:endParaRPr lang="en-GB" noProof="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pPr rtl="0"/>
              <a:endParaRPr lang="en-GB" noProof="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pPr rtl="0"/>
              <a:endParaRPr lang="en-GB" noProof="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pPr rtl="0"/>
              <a:endParaRPr lang="en-GB" noProof="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pPr rtl="0"/>
              <a:endParaRPr lang="en-GB" noProof="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pPr rtl="0"/>
              <a:endParaRPr lang="en-GB" noProof="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pPr rtl="0"/>
              <a:endParaRPr lang="en-GB" noProof="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pPr rtl="0"/>
              <a:endParaRPr lang="en-GB" noProof="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pPr rtl="0"/>
              <a:endParaRPr lang="en-GB" noProof="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pPr rtl="0"/>
              <a:endParaRPr lang="en-GB" noProof="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pPr rtl="0"/>
              <a:endParaRPr lang="en-GB" noProof="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pPr rtl="0"/>
              <a:endParaRPr lang="en-GB" noProof="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pPr rtl="0"/>
              <a:endParaRPr lang="en-GB" noProof="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pPr rtl="0"/>
              <a:endParaRPr lang="en-GB" noProof="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pPr rtl="0"/>
              <a:endParaRPr lang="en-GB" noProof="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pPr rtl="0"/>
              <a:endParaRPr lang="en-GB" noProof="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pPr rtl="0"/>
              <a:endParaRPr lang="en-GB" noProof="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pPr rtl="0"/>
              <a:endParaRPr lang="en-GB" noProof="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pPr rtl="0"/>
              <a:endParaRPr lang="en-GB" noProof="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pPr rtl="0"/>
              <a:endParaRPr lang="en-GB" noProof="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pPr rtl="0"/>
              <a:endParaRPr lang="en-GB" noProof="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pPr rtl="0"/>
              <a:endParaRPr lang="en-GB" noProof="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pPr rtl="0"/>
              <a:endParaRPr lang="en-GB" noProof="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pPr rtl="0"/>
              <a:endParaRPr lang="en-GB" noProof="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pPr rtl="0"/>
              <a:endParaRPr lang="en-GB" noProof="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pPr rtl="0"/>
              <a:endParaRPr lang="en-GB" noProof="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pPr rtl="0"/>
              <a:endParaRPr lang="en-GB" noProof="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pPr rtl="0"/>
              <a:endParaRPr lang="en-GB" noProof="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pPr rtl="0"/>
              <a:endParaRPr lang="en-GB" noProof="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pPr rtl="0"/>
              <a:endParaRPr lang="en-GB" noProof="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pPr rtl="0"/>
              <a:endParaRPr lang="en-GB" noProof="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pPr rtl="0"/>
              <a:endParaRPr lang="en-GB" noProof="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pPr rtl="0"/>
              <a:endParaRPr lang="en-GB" noProof="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pPr rtl="0"/>
              <a:endParaRPr lang="en-GB" noProof="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pPr rtl="0"/>
              <a:endParaRPr lang="en-GB" noProof="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pPr rtl="0"/>
              <a:endParaRPr lang="en-GB" noProof="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pPr rtl="0"/>
              <a:endParaRPr lang="en-GB" noProof="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pPr rtl="0"/>
              <a:endParaRPr lang="en-GB" noProof="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pPr rtl="0"/>
              <a:endParaRPr lang="en-GB" noProof="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pPr rtl="0"/>
              <a:endParaRPr lang="en-GB" noProof="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pPr rtl="0"/>
              <a:endParaRPr lang="en-GB" noProof="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pPr rtl="0"/>
              <a:endParaRPr lang="en-GB" noProof="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pPr rtl="0"/>
              <a:endParaRPr lang="en-GB" noProof="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pPr rtl="0"/>
              <a:endParaRPr lang="en-GB" noProof="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pPr rtl="0"/>
              <a:endParaRPr lang="en-GB" noProof="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pPr rtl="0"/>
              <a:endParaRPr lang="en-GB" noProof="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pPr rtl="0"/>
              <a:endParaRPr lang="en-GB" noProof="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pPr rtl="0"/>
              <a:endParaRPr lang="en-GB" noProof="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pPr rtl="0"/>
              <a:endParaRPr lang="en-GB" noProof="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pPr rtl="0"/>
              <a:endParaRPr lang="en-GB" noProof="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pPr rtl="0"/>
              <a:endParaRPr lang="en-GB" noProof="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pPr rtl="0"/>
              <a:endParaRPr lang="en-GB" noProof="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pPr rtl="0"/>
              <a:endParaRPr lang="en-GB" noProof="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pPr rtl="0"/>
              <a:endParaRPr lang="en-GB" noProof="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pPr rtl="0"/>
              <a:endParaRPr lang="en-GB" noProof="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pPr rtl="0"/>
              <a:endParaRPr lang="en-GB" noProof="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pPr rtl="0"/>
              <a:endParaRPr lang="en-GB" noProof="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pPr rtl="0"/>
              <a:endParaRPr lang="en-GB" noProof="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pPr rtl="0"/>
              <a:endParaRPr lang="en-GB" noProof="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pPr rtl="0"/>
              <a:endParaRPr lang="en-GB" noProof="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pPr rtl="0"/>
              <a:endParaRPr lang="en-GB" noProof="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pPr rtl="0"/>
              <a:endParaRPr lang="en-GB" noProof="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pPr rtl="0"/>
              <a:endParaRPr lang="en-GB" noProof="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pPr rtl="0"/>
              <a:endParaRPr lang="en-GB" noProof="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pPr rtl="0"/>
              <a:endParaRPr lang="en-GB" noProof="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pPr rtl="0"/>
              <a:endParaRPr lang="en-GB" noProof="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pPr rtl="0"/>
              <a:endParaRPr lang="en-GB" noProof="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pPr rtl="0"/>
              <a:endParaRPr lang="en-GB" noProof="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pPr rtl="0"/>
              <a:endParaRPr lang="en-GB" noProof="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pPr rtl="0"/>
              <a:endParaRPr lang="en-GB" noProof="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pPr rtl="0"/>
              <a:endParaRPr lang="en-GB" noProof="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pPr rtl="0"/>
              <a:endParaRPr lang="en-GB" noProof="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pPr rtl="0"/>
              <a:endParaRPr lang="en-GB" noProof="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pPr rtl="0"/>
              <a:endParaRPr lang="en-GB" noProof="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pPr rtl="0"/>
              <a:endParaRPr lang="en-GB" noProof="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pPr rtl="0"/>
              <a:endParaRPr lang="en-GB" noProof="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pPr rtl="0"/>
              <a:endParaRPr lang="en-GB" noProof="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pPr rtl="0"/>
              <a:endParaRPr lang="en-GB" noProof="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pPr rtl="0"/>
              <a:endParaRPr lang="en-GB" noProof="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pPr rtl="0"/>
              <a:endParaRPr lang="en-GB" noProof="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pPr rtl="0"/>
              <a:endParaRPr lang="en-GB" noProof="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pPr rtl="0"/>
              <a:endParaRPr lang="en-GB" noProof="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pPr rtl="0"/>
              <a:endParaRPr lang="en-GB" noProof="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pPr rtl="0"/>
              <a:endParaRPr lang="en-GB" noProof="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pPr rtl="0"/>
              <a:endParaRPr lang="en-GB" noProof="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pPr rtl="0"/>
              <a:endParaRPr lang="en-GB" noProof="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pPr rtl="0"/>
              <a:endParaRPr lang="en-GB" noProof="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pPr rtl="0"/>
              <a:endParaRPr lang="en-GB" noProof="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pPr rtl="0"/>
              <a:endParaRPr lang="en-GB" noProof="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pPr rtl="0"/>
              <a:endParaRPr lang="en-GB" noProof="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pPr rtl="0"/>
              <a:endParaRPr lang="en-GB" noProof="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pPr rtl="0"/>
              <a:endParaRPr lang="en-GB" noProof="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pPr rtl="0"/>
              <a:endParaRPr lang="en-GB" noProof="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pPr rtl="0"/>
              <a:endParaRPr lang="en-GB" noProof="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pPr rtl="0"/>
              <a:endParaRPr lang="en-GB" noProof="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pPr rtl="0"/>
              <a:endParaRPr lang="en-GB" noProof="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pPr rtl="0"/>
              <a:endParaRPr lang="en-GB" noProof="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pPr rtl="0"/>
              <a:endParaRPr lang="en-GB" noProof="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pPr rtl="0"/>
              <a:endParaRPr lang="en-GB" noProof="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pPr rtl="0"/>
              <a:endParaRPr lang="en-GB" noProof="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pPr rtl="0"/>
              <a:endParaRPr lang="en-GB" noProof="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pPr rtl="0"/>
              <a:endParaRPr lang="en-GB" noProof="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pPr rtl="0"/>
              <a:endParaRPr lang="en-GB" noProof="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pPr rtl="0"/>
              <a:endParaRPr lang="en-GB" noProof="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pPr rtl="0"/>
              <a:endParaRPr lang="en-GB" noProof="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pPr rtl="0"/>
              <a:endParaRPr lang="en-GB" noProof="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pPr rtl="0"/>
              <a:endParaRPr lang="en-GB" noProof="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pPr rtl="0"/>
              <a:endParaRPr lang="en-GB" noProof="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pPr rtl="0"/>
              <a:endParaRPr lang="en-GB" noProof="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pPr rtl="0"/>
              <a:endParaRPr lang="en-GB" noProof="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pPr rtl="0"/>
              <a:endParaRPr lang="en-GB" noProof="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pPr rtl="0"/>
              <a:endParaRPr lang="en-GB" noProof="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pPr rtl="0"/>
              <a:endParaRPr lang="en-GB" noProof="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pPr rtl="0"/>
              <a:endParaRPr lang="en-GB" noProof="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pPr rtl="0"/>
              <a:endParaRPr lang="en-GB" noProof="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pPr rtl="0"/>
              <a:endParaRPr lang="en-GB" noProof="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pPr rtl="0"/>
              <a:endParaRPr lang="en-GB" noProof="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pPr rtl="0"/>
              <a:endParaRPr lang="en-GB" noProof="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pPr rtl="0"/>
              <a:endParaRPr lang="en-GB" noProof="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pPr rtl="0"/>
              <a:endParaRPr lang="en-GB" noProof="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pPr rtl="0"/>
              <a:endParaRPr lang="en-GB" noProof="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pPr rtl="0"/>
              <a:endParaRPr lang="en-GB" noProof="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pPr rtl="0"/>
              <a:endParaRPr lang="en-GB" noProof="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pPr rtl="0"/>
              <a:endParaRPr lang="en-GB" noProof="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pPr rtl="0"/>
              <a:endParaRPr lang="en-GB" noProof="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pPr rtl="0"/>
              <a:endParaRPr lang="en-GB" noProof="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pPr rtl="0"/>
              <a:endParaRPr lang="en-GB" noProof="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pPr rtl="0"/>
              <a:endParaRPr lang="en-GB" noProof="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pPr rtl="0"/>
              <a:endParaRPr lang="en-GB" noProof="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pPr rtl="0"/>
              <a:endParaRPr lang="en-GB" noProof="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pPr rtl="0"/>
              <a:endParaRPr lang="en-GB" noProof="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pPr rtl="0"/>
              <a:endParaRPr lang="en-GB" noProof="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pPr rtl="0"/>
              <a:endParaRPr lang="en-GB" noProof="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pPr rtl="0"/>
              <a:endParaRPr lang="en-GB" noProof="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pPr rtl="0"/>
              <a:endParaRPr lang="en-GB" noProof="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pPr rtl="0"/>
              <a:endParaRPr lang="en-GB" noProof="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pPr rtl="0"/>
              <a:endParaRPr lang="en-GB" noProof="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pPr rtl="0"/>
              <a:endParaRPr lang="en-GB" noProof="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pPr rtl="0"/>
              <a:endParaRPr lang="en-GB" noProof="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pPr rtl="0"/>
              <a:endParaRPr lang="en-GB" noProof="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pPr rtl="0"/>
              <a:endParaRPr lang="en-GB" noProof="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pPr rtl="0"/>
              <a:endParaRPr lang="en-GB" noProof="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pPr rtl="0"/>
              <a:endParaRPr lang="en-GB" noProof="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pPr rtl="0"/>
              <a:endParaRPr lang="en-GB" noProof="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pPr rtl="0"/>
              <a:endParaRPr lang="en-GB" noProof="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pPr rtl="0"/>
              <a:endParaRPr lang="en-GB" noProof="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pPr rtl="0"/>
              <a:endParaRPr lang="en-GB" noProof="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pPr rtl="0"/>
              <a:endParaRPr lang="en-GB" noProof="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pPr rtl="0"/>
              <a:endParaRPr lang="en-GB" noProof="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pPr rtl="0"/>
              <a:endParaRPr lang="en-GB" noProof="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pPr rtl="0"/>
              <a:endParaRPr lang="en-GB" noProof="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pPr rtl="0"/>
              <a:endParaRPr lang="en-GB" noProof="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pPr rtl="0"/>
              <a:endParaRPr lang="en-GB" noProof="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pPr rtl="0"/>
              <a:endParaRPr lang="en-GB" noProof="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pPr rtl="0"/>
              <a:endParaRPr lang="en-GB" noProof="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pPr rtl="0"/>
              <a:endParaRPr lang="en-GB" noProof="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pPr rtl="0"/>
              <a:endParaRPr lang="en-GB" noProof="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pPr rtl="0"/>
              <a:endParaRPr lang="en-GB" noProof="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pPr rtl="0"/>
              <a:endParaRPr lang="en-GB" noProof="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pPr rtl="0"/>
              <a:endParaRPr lang="en-GB" noProof="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pPr rtl="0"/>
              <a:endParaRPr lang="en-GB" noProof="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pPr rtl="0"/>
              <a:endParaRPr lang="en-GB" noProof="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pPr rtl="0"/>
              <a:endParaRPr lang="en-GB" noProof="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pPr rtl="0"/>
              <a:endParaRPr lang="en-GB" noProof="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pPr rtl="0"/>
              <a:endParaRPr lang="en-GB" noProof="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pPr rtl="0"/>
              <a:endParaRPr lang="en-GB" noProof="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pPr rtl="0"/>
              <a:endParaRPr lang="en-GB" noProof="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pPr rtl="0"/>
              <a:endParaRPr lang="en-GB" noProof="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pPr rtl="0"/>
              <a:endParaRPr lang="en-GB" noProof="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pPr rtl="0"/>
              <a:endParaRPr lang="en-GB" noProof="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pPr rtl="0"/>
              <a:endParaRPr lang="en-GB" noProof="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pPr rtl="0"/>
              <a:endParaRPr lang="en-GB" noProof="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pPr rtl="0"/>
              <a:endParaRPr lang="en-GB" noProof="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pPr rtl="0"/>
              <a:endParaRPr lang="en-GB" noProof="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pPr rtl="0"/>
              <a:endParaRPr lang="en-GB" noProof="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pPr rtl="0"/>
              <a:endParaRPr lang="en-GB" noProof="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pPr rtl="0"/>
              <a:endParaRPr lang="en-GB" noProof="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pPr rtl="0"/>
              <a:endParaRPr lang="en-GB" noProof="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pPr rtl="0"/>
              <a:endParaRPr lang="en-GB" noProof="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pPr rtl="0"/>
              <a:endParaRPr lang="en-GB" noProof="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pPr rtl="0"/>
              <a:endParaRPr lang="en-GB" noProof="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pPr rtl="0"/>
              <a:endParaRPr lang="en-GB" noProof="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pPr rtl="0"/>
              <a:endParaRPr lang="en-GB" noProof="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pPr rtl="0"/>
              <a:endParaRPr lang="en-GB" noProof="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pPr rtl="0"/>
              <a:endParaRPr lang="en-GB" noProof="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pPr rtl="0"/>
              <a:endParaRPr lang="en-GB" noProof="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pPr rtl="0"/>
              <a:endParaRPr lang="en-GB" noProof="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pPr rtl="0"/>
              <a:endParaRPr lang="en-GB" noProof="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pPr rtl="0"/>
              <a:endParaRPr lang="en-GB" noProof="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pPr rtl="0"/>
              <a:endParaRPr lang="en-GB" noProof="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pPr rtl="0"/>
              <a:endParaRPr lang="en-GB" noProof="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pPr rtl="0"/>
              <a:endParaRPr lang="en-GB" noProof="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pPr rtl="0"/>
              <a:endParaRPr lang="en-GB" noProof="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pPr rtl="0"/>
              <a:endParaRPr lang="en-GB" noProof="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pPr rtl="0"/>
              <a:endParaRPr lang="en-GB" noProof="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pPr rtl="0"/>
              <a:endParaRPr lang="en-GB" noProof="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pPr rtl="0"/>
              <a:endParaRPr lang="en-GB" noProof="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pPr rtl="0"/>
              <a:endParaRPr lang="en-GB" noProof="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pPr rtl="0"/>
              <a:endParaRPr lang="en-GB" noProof="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pPr rtl="0"/>
              <a:endParaRPr lang="en-GB" noProof="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pPr rtl="0"/>
              <a:endParaRPr lang="en-GB" noProof="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pPr rtl="0"/>
              <a:endParaRPr lang="en-GB" noProof="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pPr rtl="0"/>
              <a:endParaRPr lang="en-GB" noProof="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pPr rtl="0"/>
              <a:endParaRPr lang="en-GB" noProof="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pPr rtl="0"/>
              <a:endParaRPr lang="en-GB" noProof="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pPr rtl="0"/>
              <a:endParaRPr lang="en-GB" noProof="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pPr rtl="0"/>
              <a:endParaRPr lang="en-GB" noProof="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pPr rtl="0"/>
              <a:endParaRPr lang="en-GB" noProof="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pPr rtl="0"/>
              <a:endParaRPr lang="en-GB" noProof="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pPr rtl="0"/>
              <a:endParaRPr lang="en-GB" noProof="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pPr rtl="0"/>
              <a:endParaRPr lang="en-GB" noProof="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pPr rtl="0"/>
              <a:endParaRPr lang="en-GB" noProof="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pPr rtl="0"/>
              <a:endParaRPr lang="en-GB" noProof="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pPr rtl="0"/>
              <a:endParaRPr lang="en-GB" noProof="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pPr rtl="0"/>
              <a:endParaRPr lang="en-GB" noProof="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pPr rtl="0"/>
              <a:endParaRPr lang="en-GB" noProof="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pPr rtl="0"/>
              <a:endParaRPr lang="en-GB" noProof="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pPr rtl="0"/>
              <a:endParaRPr lang="en-GB" noProof="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pPr rtl="0"/>
              <a:endParaRPr lang="en-GB" noProof="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pPr rtl="0"/>
              <a:endParaRPr lang="en-GB" noProof="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pPr rtl="0"/>
              <a:endParaRPr lang="en-GB" noProof="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pPr rtl="0"/>
              <a:endParaRPr lang="en-GB" noProof="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pPr rtl="0"/>
              <a:endParaRPr lang="en-GB" noProof="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pPr rtl="0"/>
              <a:endParaRPr lang="en-GB" noProof="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pPr rtl="0"/>
              <a:endParaRPr lang="en-GB" noProof="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pPr rtl="0"/>
              <a:endParaRPr lang="en-GB" noProof="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pPr rtl="0"/>
              <a:endParaRPr lang="en-GB" noProof="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pPr rtl="0"/>
              <a:endParaRPr lang="en-GB" noProof="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pPr rtl="0"/>
              <a:endParaRPr lang="en-GB" noProof="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pPr rtl="0"/>
              <a:endParaRPr lang="en-GB" noProof="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pPr rtl="0"/>
              <a:endParaRPr lang="en-GB" noProof="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pPr rtl="0"/>
              <a:endParaRPr lang="en-GB" noProof="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pPr rtl="0"/>
              <a:endParaRPr lang="en-GB" noProof="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pPr rtl="0"/>
              <a:endParaRPr lang="en-GB" noProof="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pPr rtl="0"/>
              <a:endParaRPr lang="en-GB" noProof="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pPr rtl="0"/>
              <a:endParaRPr lang="en-GB" noProof="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pPr rtl="0"/>
              <a:endParaRPr lang="en-GB" noProof="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pPr rtl="0"/>
              <a:endParaRPr lang="en-GB" noProof="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pPr rtl="0"/>
              <a:endParaRPr lang="en-GB" noProof="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pPr rtl="0"/>
              <a:endParaRPr lang="en-GB" noProof="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pPr rtl="0"/>
              <a:endParaRPr lang="en-GB" noProof="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pPr rtl="0"/>
              <a:endParaRPr lang="en-GB" noProof="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pPr rtl="0"/>
              <a:endParaRPr lang="en-GB" noProof="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pPr rtl="0"/>
              <a:endParaRPr lang="en-GB" noProof="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pPr rtl="0"/>
              <a:endParaRPr lang="en-GB" noProof="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pPr rtl="0"/>
              <a:endParaRPr lang="en-GB" noProof="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pPr rtl="0"/>
              <a:endParaRPr lang="en-GB" noProof="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pPr rtl="0"/>
              <a:endParaRPr lang="en-GB" noProof="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pPr rtl="0"/>
              <a:endParaRPr lang="en-GB" noProof="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pPr rtl="0"/>
              <a:endParaRPr lang="en-GB" noProof="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pPr rtl="0"/>
              <a:endParaRPr lang="en-GB" noProof="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pPr rtl="0"/>
              <a:endParaRPr lang="en-GB" noProof="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pPr rtl="0"/>
              <a:endParaRPr lang="en-GB" noProof="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pPr rtl="0"/>
              <a:endParaRPr lang="en-GB" noProof="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pPr rtl="0"/>
              <a:endParaRPr lang="en-GB" noProof="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pPr rtl="0"/>
              <a:endParaRPr lang="en-GB" noProof="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pPr rtl="0"/>
              <a:endParaRPr lang="en-GB" noProof="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pPr rtl="0"/>
              <a:endParaRPr lang="en-GB" noProof="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pPr rtl="0"/>
              <a:endParaRPr lang="en-GB" noProof="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pPr rtl="0"/>
              <a:endParaRPr lang="en-GB" noProof="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pPr rtl="0"/>
              <a:endParaRPr lang="en-GB" noProof="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pPr rtl="0"/>
              <a:endParaRPr lang="en-GB" noProof="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pPr rtl="0"/>
              <a:endParaRPr lang="en-GB" noProof="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pPr rtl="0"/>
              <a:endParaRPr lang="en-GB" noProof="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pPr rtl="0"/>
              <a:endParaRPr lang="en-GB" noProof="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pPr rtl="0"/>
              <a:endParaRPr lang="en-GB" noProof="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pPr rtl="0"/>
              <a:endParaRPr lang="en-GB" noProof="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pPr rtl="0"/>
              <a:endParaRPr lang="en-GB" noProof="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pPr rtl="0"/>
              <a:endParaRPr lang="en-GB" noProof="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pPr rtl="0"/>
              <a:endParaRPr lang="en-GB" noProof="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pPr rtl="0"/>
              <a:endParaRPr lang="en-GB" noProof="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pPr rtl="0"/>
              <a:endParaRPr lang="en-GB" noProof="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pPr rtl="0"/>
              <a:endParaRPr lang="en-GB" noProof="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pPr rtl="0"/>
              <a:endParaRPr lang="en-GB" noProof="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pPr rtl="0"/>
              <a:endParaRPr lang="en-GB" noProof="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pPr rtl="0"/>
              <a:endParaRPr lang="en-GB" noProof="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pPr rtl="0"/>
              <a:endParaRPr lang="en-GB" noProof="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pPr rtl="0"/>
              <a:endParaRPr lang="en-GB" noProof="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pPr rtl="0"/>
              <a:endParaRPr lang="en-GB" noProof="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pPr rtl="0"/>
              <a:endParaRPr lang="en-GB" noProof="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pPr rtl="0"/>
              <a:endParaRPr lang="en-GB" noProof="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pPr rtl="0"/>
              <a:endParaRPr lang="en-GB" noProof="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pPr rtl="0"/>
              <a:endParaRPr lang="en-GB" noProof="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lgn="ctr">
              <a:defRPr baseline="0">
                <a:solidFill>
                  <a:schemeClr val="tx1"/>
                </a:solidFill>
              </a:defRPr>
            </a:lvl1pPr>
          </a:lstStyle>
          <a:p>
            <a:pPr rtl="0"/>
            <a:r>
              <a:rPr lang="en-GB" noProof="0"/>
              <a:t>CLICK TO EDIT TITLE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en-GB" noProof="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en-GB" noProof="0" smtClean="0"/>
              <a:pPr/>
              <a:t>‹#›</a:t>
            </a:fld>
            <a:endParaRPr lang="en-GB" noProof="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rtlCol="0"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1</a:t>
            </a:r>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rtl="0"/>
            <a:r>
              <a:rPr lang="en-GB" noProof="0"/>
              <a:t>2</a:t>
            </a:r>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rtl="0"/>
            <a:r>
              <a:rPr lang="en-GB" noProof="0"/>
              <a:t>3</a:t>
            </a:r>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rtlCol="0">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rtl="0"/>
            <a:r>
              <a:rPr lang="en-GB" noProof="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rtlCol="0">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rtl="0"/>
            <a:r>
              <a:rPr lang="en-GB" noProof="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rtlCol="0">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en-GB" noProof="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rtlCol="0">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en-GB" noProof="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rtlCol="0">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en-GB" noProof="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rtlCol="0"/>
          <a:lstStyle>
            <a:lvl1pPr>
              <a:defRPr>
                <a:solidFill>
                  <a:schemeClr val="tx1"/>
                </a:solidFill>
              </a:defRPr>
            </a:lvl1pPr>
          </a:lstStyle>
          <a:p>
            <a:pPr rtl="0"/>
            <a:r>
              <a:rPr lang="en-GB" noProof="0"/>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rtlCol="0"/>
          <a:lstStyle>
            <a:lvl1pPr>
              <a:defRPr baseline="0"/>
            </a:lvl1pPr>
          </a:lstStyle>
          <a:p>
            <a:pPr rtl="0"/>
            <a:r>
              <a:rPr lang="lt-LT" noProof="0"/>
              <a:t>Spustelėję redaguokite stilių</a:t>
            </a:r>
            <a:endParaRPr lang="en-GB" noProof="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rtlCol="0"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rtlCol="0">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rtl="0"/>
            <a:r>
              <a:rPr lang="lt-LT" noProof="0"/>
              <a:t>Spustelėkite, kad galėtumėte redaguoti šablono teksto stilius</a:t>
            </a:r>
          </a:p>
          <a:p>
            <a:pPr lvl="1" rtl="0"/>
            <a:r>
              <a:rPr lang="lt-LT" noProof="0"/>
              <a:t>Antras lygis</a:t>
            </a:r>
          </a:p>
          <a:p>
            <a:pPr lvl="2" rtl="0"/>
            <a:r>
              <a:rPr lang="lt-LT" noProof="0"/>
              <a:t>Trečias lygis</a:t>
            </a:r>
          </a:p>
          <a:p>
            <a:pPr lvl="3" rtl="0"/>
            <a:r>
              <a:rPr lang="lt-LT" noProof="0"/>
              <a:t>Ketvirtas lygis</a:t>
            </a:r>
          </a:p>
          <a:p>
            <a:pPr lvl="4" rtl="0"/>
            <a:r>
              <a:rPr lang="lt-LT" noProof="0"/>
              <a:t>Penktas lygis</a:t>
            </a:r>
            <a:endParaRPr lang="en-GB" noProof="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rtlCol="0"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rtlCol="0">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rtl="0"/>
            <a:r>
              <a:rPr lang="lt-LT" noProof="0"/>
              <a:t>Spustelėkite, kad galėtumėte redaguoti šablono teksto stilius</a:t>
            </a:r>
          </a:p>
          <a:p>
            <a:pPr lvl="1" rtl="0"/>
            <a:r>
              <a:rPr lang="lt-LT" noProof="0"/>
              <a:t>Antras lygis</a:t>
            </a:r>
          </a:p>
          <a:p>
            <a:pPr lvl="2" rtl="0"/>
            <a:r>
              <a:rPr lang="lt-LT" noProof="0"/>
              <a:t>Trečias lygis</a:t>
            </a:r>
          </a:p>
          <a:p>
            <a:pPr lvl="3" rtl="0"/>
            <a:r>
              <a:rPr lang="lt-LT" noProof="0"/>
              <a:t>Ketvirtas lygis</a:t>
            </a:r>
          </a:p>
          <a:p>
            <a:pPr lvl="4" rtl="0"/>
            <a:r>
              <a:rPr lang="lt-LT" noProof="0"/>
              <a:t>Penktas lygis</a:t>
            </a:r>
            <a:endParaRPr lang="en-GB" noProof="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en-GB" noProof="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p>
            <a:pPr rtl="0"/>
            <a:r>
              <a:rPr lang="en-GB" noProof="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lgn="ctr">
              <a:defRPr baseline="0">
                <a:solidFill>
                  <a:schemeClr val="tx1"/>
                </a:solidFill>
              </a:defRPr>
            </a:lvl1pPr>
          </a:lstStyle>
          <a:p>
            <a:pPr rtl="0"/>
            <a:r>
              <a:rPr lang="lt-LT" noProof="0"/>
              <a:t>Spustelėję redaguokite stilių</a:t>
            </a:r>
            <a:endParaRPr lang="en-GB" noProof="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en-GB" noProof="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en-GB" noProof="0" smtClean="0"/>
              <a:pPr/>
              <a:t>‹#›</a:t>
            </a:fld>
            <a:endParaRPr lang="en-GB" noProof="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rtlCol="0">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rtl="0"/>
            <a:r>
              <a:rPr lang="en-GB" noProof="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rtlCol="0">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rtl="0"/>
            <a:r>
              <a:rPr lang="en-GB" noProof="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rtlCol="0">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rtl="0"/>
            <a:r>
              <a:rPr lang="en-GB" noProof="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rtlCol="0">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rtl="0"/>
            <a:r>
              <a:rPr lang="en-GB" noProof="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rtlCol="0"/>
          <a:lstStyle>
            <a:lvl1pPr>
              <a:defRPr>
                <a:solidFill>
                  <a:schemeClr val="tx1"/>
                </a:solidFill>
              </a:defRPr>
            </a:lvl1pPr>
          </a:lstStyle>
          <a:p>
            <a:pPr rtl="0"/>
            <a:r>
              <a:rPr lang="en-GB" noProof="0"/>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rtlCol="0">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rtlCol="0">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rtlCol="0">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rtlCol="0">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rtlCol="0"/>
          <a:lstStyle>
            <a:lvl1pPr algn="ctr">
              <a:defRPr baseline="0"/>
            </a:lvl1pPr>
          </a:lstStyle>
          <a:p>
            <a:pPr rtl="0"/>
            <a:r>
              <a:rPr lang="en-GB" noProof="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rtlCol="0">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rtlCol="0">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rtlCol="0">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grpSp>
        <p:nvGrpSpPr>
          <p:cNvPr id="956" name="Picture Placeholder 1925" descr="abstract colou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pPr rtl="0"/>
              <a:endParaRPr lang="en-GB" noProof="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pPr rtl="0"/>
              <a:endParaRPr lang="en-GB" noProof="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pPr rtl="0"/>
              <a:endParaRPr lang="en-GB" noProof="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pPr rtl="0"/>
              <a:endParaRPr lang="en-GB" noProof="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pPr rtl="0"/>
              <a:endParaRPr lang="en-GB" noProof="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pPr rtl="0"/>
              <a:endParaRPr lang="en-GB" noProof="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pPr rtl="0"/>
              <a:endParaRPr lang="en-GB" noProof="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pPr rtl="0"/>
              <a:endParaRPr lang="en-GB" noProof="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pPr rtl="0"/>
              <a:endParaRPr lang="en-GB" noProof="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pPr rtl="0"/>
              <a:endParaRPr lang="en-GB" noProof="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pPr rtl="0"/>
              <a:endParaRPr lang="en-GB" noProof="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pPr rtl="0"/>
              <a:endParaRPr lang="en-GB" noProof="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pPr rtl="0"/>
              <a:endParaRPr lang="en-GB" noProof="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pPr rtl="0"/>
              <a:endParaRPr lang="en-GB" noProof="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pPr rtl="0"/>
              <a:endParaRPr lang="en-GB" noProof="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pPr rtl="0"/>
              <a:endParaRPr lang="en-GB" noProof="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pPr rtl="0"/>
              <a:endParaRPr lang="en-GB" noProof="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pPr rtl="0"/>
              <a:endParaRPr lang="en-GB" noProof="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pPr rtl="0"/>
              <a:endParaRPr lang="en-GB" noProof="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pPr rtl="0"/>
              <a:endParaRPr lang="en-GB" noProof="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pPr rtl="0"/>
              <a:endParaRPr lang="en-GB" noProof="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pPr rtl="0"/>
              <a:endParaRPr lang="en-GB" noProof="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pPr rtl="0"/>
              <a:endParaRPr lang="en-GB" noProof="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pPr rtl="0"/>
              <a:endParaRPr lang="en-GB" noProof="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pPr rtl="0"/>
              <a:endParaRPr lang="en-GB" noProof="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pPr rtl="0"/>
              <a:endParaRPr lang="en-GB" noProof="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pPr rtl="0"/>
              <a:endParaRPr lang="en-GB" noProof="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pPr rtl="0"/>
              <a:endParaRPr lang="en-GB" noProof="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pPr rtl="0"/>
              <a:endParaRPr lang="en-GB" noProof="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pPr rtl="0"/>
              <a:endParaRPr lang="en-GB" noProof="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pPr rtl="0"/>
              <a:endParaRPr lang="en-GB" noProof="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pPr rtl="0"/>
              <a:endParaRPr lang="en-GB" noProof="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pPr rtl="0"/>
              <a:endParaRPr lang="en-GB" noProof="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pPr rtl="0"/>
              <a:endParaRPr lang="en-GB" noProof="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pPr rtl="0"/>
              <a:endParaRPr lang="en-GB" noProof="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pPr rtl="0"/>
              <a:endParaRPr lang="en-GB" noProof="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pPr rtl="0"/>
              <a:endParaRPr lang="en-GB" noProof="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pPr rtl="0"/>
              <a:endParaRPr lang="en-GB" noProof="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pPr rtl="0"/>
              <a:endParaRPr lang="en-GB" noProof="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pPr rtl="0"/>
              <a:endParaRPr lang="en-GB" noProof="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pPr rtl="0"/>
              <a:endParaRPr lang="en-GB" noProof="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pPr rtl="0"/>
              <a:endParaRPr lang="en-GB" noProof="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pPr rtl="0"/>
              <a:endParaRPr lang="en-GB" noProof="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pPr rtl="0"/>
              <a:endParaRPr lang="en-GB" noProof="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pPr rtl="0"/>
              <a:endParaRPr lang="en-GB" noProof="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pPr rtl="0"/>
              <a:endParaRPr lang="en-GB" noProof="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pPr rtl="0"/>
              <a:endParaRPr lang="en-GB" noProof="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pPr rtl="0"/>
              <a:endParaRPr lang="en-GB" noProof="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pPr rtl="0"/>
              <a:endParaRPr lang="en-GB" noProof="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pPr rtl="0"/>
              <a:endParaRPr lang="en-GB" noProof="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pPr rtl="0"/>
              <a:endParaRPr lang="en-GB" noProof="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pPr rtl="0"/>
              <a:endParaRPr lang="en-GB" noProof="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pPr rtl="0"/>
              <a:endParaRPr lang="en-GB" noProof="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pPr rtl="0"/>
              <a:endParaRPr lang="en-GB" noProof="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pPr rtl="0"/>
              <a:endParaRPr lang="en-GB" noProof="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pPr rtl="0"/>
              <a:endParaRPr lang="en-GB" noProof="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pPr rtl="0"/>
              <a:endParaRPr lang="en-GB" noProof="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pPr rtl="0"/>
              <a:endParaRPr lang="en-GB" noProof="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pPr rtl="0"/>
              <a:endParaRPr lang="en-GB" noProof="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pPr rtl="0"/>
              <a:endParaRPr lang="en-GB" noProof="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pPr rtl="0"/>
              <a:endParaRPr lang="en-GB" noProof="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pPr rtl="0"/>
              <a:endParaRPr lang="en-GB" noProof="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pPr rtl="0"/>
              <a:endParaRPr lang="en-GB" noProof="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pPr rtl="0"/>
              <a:endParaRPr lang="en-GB" noProof="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pPr rtl="0"/>
              <a:endParaRPr lang="en-GB" noProof="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pPr rtl="0"/>
              <a:endParaRPr lang="en-GB" noProof="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pPr rtl="0"/>
              <a:endParaRPr lang="en-GB" noProof="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pPr rtl="0"/>
              <a:endParaRPr lang="en-GB" noProof="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pPr rtl="0"/>
              <a:endParaRPr lang="en-GB" noProof="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pPr rtl="0"/>
              <a:endParaRPr lang="en-GB" noProof="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pPr rtl="0"/>
              <a:endParaRPr lang="en-GB" noProof="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pPr rtl="0"/>
              <a:endParaRPr lang="en-GB" noProof="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pPr rtl="0"/>
              <a:endParaRPr lang="en-GB" noProof="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pPr rtl="0"/>
              <a:endParaRPr lang="en-GB" noProof="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pPr rtl="0"/>
              <a:endParaRPr lang="en-GB" noProof="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pPr rtl="0"/>
              <a:endParaRPr lang="en-GB" noProof="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pPr rtl="0"/>
              <a:endParaRPr lang="en-GB" noProof="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pPr rtl="0"/>
              <a:endParaRPr lang="en-GB" noProof="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pPr rtl="0"/>
              <a:endParaRPr lang="en-GB" noProof="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pPr rtl="0"/>
              <a:endParaRPr lang="en-GB" noProof="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pPr rtl="0"/>
              <a:endParaRPr lang="en-GB" noProof="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pPr rtl="0"/>
              <a:endParaRPr lang="en-GB" noProof="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pPr rtl="0"/>
              <a:endParaRPr lang="en-GB" noProof="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pPr rtl="0"/>
              <a:endParaRPr lang="en-GB" noProof="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pPr rtl="0"/>
              <a:endParaRPr lang="en-GB" noProof="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pPr rtl="0"/>
              <a:endParaRPr lang="en-GB" noProof="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pPr rtl="0"/>
              <a:endParaRPr lang="en-GB" noProof="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pPr rtl="0"/>
              <a:endParaRPr lang="en-GB" noProof="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pPr rtl="0"/>
              <a:endParaRPr lang="en-GB" noProof="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pPr rtl="0"/>
              <a:endParaRPr lang="en-GB" noProof="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pPr rtl="0"/>
              <a:endParaRPr lang="en-GB" noProof="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pPr rtl="0"/>
              <a:endParaRPr lang="en-GB" noProof="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pPr rtl="0"/>
              <a:endParaRPr lang="en-GB" noProof="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pPr rtl="0"/>
              <a:endParaRPr lang="en-GB" noProof="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pPr rtl="0"/>
              <a:endParaRPr lang="en-GB" noProof="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pPr rtl="0"/>
              <a:endParaRPr lang="en-GB" noProof="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pPr rtl="0"/>
              <a:endParaRPr lang="en-GB" noProof="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pPr rtl="0"/>
              <a:endParaRPr lang="en-GB" noProof="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pPr rtl="0"/>
              <a:endParaRPr lang="en-GB" noProof="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pPr rtl="0"/>
              <a:endParaRPr lang="en-GB" noProof="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pPr rtl="0"/>
              <a:endParaRPr lang="en-GB" noProof="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pPr rtl="0"/>
              <a:endParaRPr lang="en-GB" noProof="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pPr rtl="0"/>
              <a:endParaRPr lang="en-GB" noProof="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pPr rtl="0"/>
              <a:endParaRPr lang="en-GB" noProof="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pPr rtl="0"/>
              <a:endParaRPr lang="en-GB" noProof="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pPr rtl="0"/>
              <a:endParaRPr lang="en-GB" noProof="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pPr rtl="0"/>
              <a:endParaRPr lang="en-GB" noProof="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pPr rtl="0"/>
              <a:endParaRPr lang="en-GB" noProof="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pPr rtl="0"/>
              <a:endParaRPr lang="en-GB" noProof="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pPr rtl="0"/>
              <a:endParaRPr lang="en-GB" noProof="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pPr rtl="0"/>
              <a:endParaRPr lang="en-GB" noProof="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pPr rtl="0"/>
              <a:endParaRPr lang="en-GB" noProof="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pPr rtl="0"/>
              <a:endParaRPr lang="en-GB" noProof="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pPr rtl="0"/>
              <a:endParaRPr lang="en-GB" noProof="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pPr rtl="0"/>
              <a:endParaRPr lang="en-GB" noProof="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pPr rtl="0"/>
              <a:endParaRPr lang="en-GB" noProof="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pPr rtl="0"/>
              <a:endParaRPr lang="en-GB" noProof="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pPr rtl="0"/>
              <a:endParaRPr lang="en-GB" noProof="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pPr rtl="0"/>
              <a:endParaRPr lang="en-GB" noProof="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pPr rtl="0"/>
              <a:endParaRPr lang="en-GB" noProof="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pPr rtl="0"/>
              <a:endParaRPr lang="en-GB" noProof="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pPr rtl="0"/>
              <a:endParaRPr lang="en-GB" noProof="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pPr rtl="0"/>
              <a:endParaRPr lang="en-GB" noProof="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pPr rtl="0"/>
              <a:endParaRPr lang="en-GB" noProof="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pPr rtl="0"/>
              <a:endParaRPr lang="en-GB" noProof="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pPr rtl="0"/>
              <a:endParaRPr lang="en-GB" noProof="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pPr rtl="0"/>
              <a:endParaRPr lang="en-GB" noProof="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pPr rtl="0"/>
              <a:endParaRPr lang="en-GB" noProof="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pPr rtl="0"/>
              <a:endParaRPr lang="en-GB" noProof="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pPr rtl="0"/>
              <a:endParaRPr lang="en-GB" noProof="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pPr rtl="0"/>
              <a:endParaRPr lang="en-GB" noProof="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pPr rtl="0"/>
              <a:endParaRPr lang="en-GB" noProof="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pPr rtl="0"/>
              <a:endParaRPr lang="en-GB" noProof="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pPr rtl="0"/>
              <a:endParaRPr lang="en-GB" noProof="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pPr rtl="0"/>
              <a:endParaRPr lang="en-GB" noProof="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pPr rtl="0"/>
              <a:endParaRPr lang="en-GB" noProof="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pPr rtl="0"/>
              <a:endParaRPr lang="en-GB" noProof="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pPr rtl="0"/>
              <a:endParaRPr lang="en-GB" noProof="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pPr rtl="0"/>
              <a:endParaRPr lang="en-GB" noProof="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pPr rtl="0"/>
              <a:endParaRPr lang="en-GB" noProof="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pPr rtl="0"/>
              <a:endParaRPr lang="en-GB" noProof="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pPr rtl="0"/>
              <a:endParaRPr lang="en-GB" noProof="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pPr rtl="0"/>
              <a:endParaRPr lang="en-GB" noProof="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pPr rtl="0"/>
              <a:endParaRPr lang="en-GB" noProof="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pPr rtl="0"/>
              <a:endParaRPr lang="en-GB" noProof="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pPr rtl="0"/>
              <a:endParaRPr lang="en-GB" noProof="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pPr rtl="0"/>
              <a:endParaRPr lang="en-GB" noProof="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pPr rtl="0"/>
              <a:endParaRPr lang="en-GB" noProof="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pPr rtl="0"/>
              <a:endParaRPr lang="en-GB" noProof="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pPr rtl="0"/>
              <a:endParaRPr lang="en-GB" noProof="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pPr rtl="0"/>
              <a:endParaRPr lang="en-GB" noProof="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pPr rtl="0"/>
              <a:endParaRPr lang="en-GB" noProof="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pPr rtl="0"/>
              <a:endParaRPr lang="en-GB" noProof="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pPr rtl="0"/>
              <a:endParaRPr lang="en-GB" noProof="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pPr rtl="0"/>
              <a:endParaRPr lang="en-GB" noProof="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pPr rtl="0"/>
              <a:endParaRPr lang="en-GB" noProof="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pPr rtl="0"/>
              <a:endParaRPr lang="en-GB" noProof="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pPr rtl="0"/>
              <a:endParaRPr lang="en-GB" noProof="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pPr rtl="0"/>
              <a:endParaRPr lang="en-GB" noProof="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pPr rtl="0"/>
              <a:endParaRPr lang="en-GB" noProof="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pPr rtl="0"/>
              <a:endParaRPr lang="en-GB" noProof="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pPr rtl="0"/>
              <a:endParaRPr lang="en-GB" noProof="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pPr rtl="0"/>
              <a:endParaRPr lang="en-GB" noProof="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pPr rtl="0"/>
              <a:endParaRPr lang="en-GB" noProof="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pPr rtl="0"/>
              <a:endParaRPr lang="en-GB" noProof="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pPr rtl="0"/>
              <a:endParaRPr lang="en-GB" noProof="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pPr rtl="0"/>
              <a:endParaRPr lang="en-GB" noProof="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pPr rtl="0"/>
              <a:endParaRPr lang="en-GB" noProof="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pPr rtl="0"/>
              <a:endParaRPr lang="en-GB" noProof="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pPr rtl="0"/>
              <a:endParaRPr lang="en-GB" noProof="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pPr rtl="0"/>
              <a:endParaRPr lang="en-GB" noProof="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pPr rtl="0"/>
              <a:endParaRPr lang="en-GB" noProof="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pPr rtl="0"/>
              <a:endParaRPr lang="en-GB" noProof="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pPr rtl="0"/>
              <a:endParaRPr lang="en-GB" noProof="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pPr rtl="0"/>
              <a:endParaRPr lang="en-GB" noProof="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pPr rtl="0"/>
              <a:endParaRPr lang="en-GB" noProof="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pPr rtl="0"/>
              <a:endParaRPr lang="en-GB" noProof="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pPr rtl="0"/>
              <a:endParaRPr lang="en-GB" noProof="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pPr rtl="0"/>
              <a:endParaRPr lang="en-GB" noProof="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pPr rtl="0"/>
              <a:endParaRPr lang="en-GB" noProof="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pPr rtl="0"/>
              <a:endParaRPr lang="en-GB" noProof="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pPr rtl="0"/>
              <a:endParaRPr lang="en-GB" noProof="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pPr rtl="0"/>
              <a:endParaRPr lang="en-GB" noProof="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pPr rtl="0"/>
              <a:endParaRPr lang="en-GB" noProof="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pPr rtl="0"/>
              <a:endParaRPr lang="en-GB" noProof="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pPr rtl="0"/>
              <a:endParaRPr lang="en-GB" noProof="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pPr rtl="0"/>
              <a:endParaRPr lang="en-GB" noProof="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pPr rtl="0"/>
              <a:endParaRPr lang="en-GB" noProof="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pPr rtl="0"/>
              <a:endParaRPr lang="en-GB" noProof="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pPr rtl="0"/>
              <a:endParaRPr lang="en-GB" noProof="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pPr rtl="0"/>
              <a:endParaRPr lang="en-GB" noProof="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pPr rtl="0"/>
              <a:endParaRPr lang="en-GB" noProof="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pPr rtl="0"/>
              <a:endParaRPr lang="en-GB" noProof="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pPr rtl="0"/>
              <a:endParaRPr lang="en-GB" noProof="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pPr rtl="0"/>
              <a:endParaRPr lang="en-GB" noProof="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pPr rtl="0"/>
              <a:endParaRPr lang="en-GB" noProof="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pPr rtl="0"/>
              <a:endParaRPr lang="en-GB" noProof="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pPr rtl="0"/>
              <a:endParaRPr lang="en-GB" noProof="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pPr rtl="0"/>
              <a:endParaRPr lang="en-GB" noProof="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pPr rtl="0"/>
              <a:endParaRPr lang="en-GB" noProof="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pPr rtl="0"/>
              <a:endParaRPr lang="en-GB" noProof="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pPr rtl="0"/>
              <a:endParaRPr lang="en-GB" noProof="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pPr rtl="0"/>
              <a:endParaRPr lang="en-GB" noProof="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pPr rtl="0"/>
              <a:endParaRPr lang="en-GB" noProof="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pPr rtl="0"/>
              <a:endParaRPr lang="en-GB" noProof="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pPr rtl="0"/>
              <a:endParaRPr lang="en-GB" noProof="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pPr rtl="0"/>
              <a:endParaRPr lang="en-GB" noProof="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pPr rtl="0"/>
              <a:endParaRPr lang="en-GB" noProof="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pPr rtl="0"/>
              <a:endParaRPr lang="en-GB" noProof="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pPr rtl="0"/>
              <a:endParaRPr lang="en-GB" noProof="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pPr rtl="0"/>
              <a:endParaRPr lang="en-GB" noProof="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pPr rtl="0"/>
              <a:endParaRPr lang="en-GB" noProof="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pPr rtl="0"/>
              <a:endParaRPr lang="en-GB" noProof="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pPr rtl="0"/>
              <a:endParaRPr lang="en-GB" noProof="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pPr rtl="0"/>
              <a:endParaRPr lang="en-GB" noProof="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pPr rtl="0"/>
              <a:endParaRPr lang="en-GB" noProof="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pPr rtl="0"/>
              <a:endParaRPr lang="en-GB" noProof="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pPr rtl="0"/>
              <a:endParaRPr lang="en-GB" noProof="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pPr rtl="0"/>
              <a:endParaRPr lang="en-GB" noProof="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pPr rtl="0"/>
              <a:endParaRPr lang="en-GB" noProof="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pPr rtl="0"/>
              <a:endParaRPr lang="en-GB" noProof="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pPr rtl="0"/>
              <a:endParaRPr lang="en-GB" noProof="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pPr rtl="0"/>
              <a:endParaRPr lang="en-GB" noProof="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pPr rtl="0"/>
              <a:endParaRPr lang="en-GB" noProof="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pPr rtl="0"/>
              <a:endParaRPr lang="en-GB" noProof="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pPr rtl="0"/>
              <a:endParaRPr lang="en-GB" noProof="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pPr rtl="0"/>
              <a:endParaRPr lang="en-GB" noProof="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pPr rtl="0"/>
              <a:endParaRPr lang="en-GB" noProof="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pPr rtl="0"/>
              <a:endParaRPr lang="en-GB" noProof="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pPr rtl="0"/>
              <a:endParaRPr lang="en-GB" noProof="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pPr rtl="0"/>
              <a:endParaRPr lang="en-GB" noProof="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pPr rtl="0"/>
              <a:endParaRPr lang="en-GB" noProof="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pPr rtl="0"/>
              <a:endParaRPr lang="en-GB" noProof="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pPr rtl="0"/>
              <a:endParaRPr lang="en-GB" noProof="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pPr rtl="0"/>
              <a:endParaRPr lang="en-GB" noProof="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pPr rtl="0"/>
              <a:endParaRPr lang="en-GB" noProof="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pPr rtl="0"/>
              <a:endParaRPr lang="en-GB" noProof="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pPr rtl="0"/>
              <a:endParaRPr lang="en-GB" noProof="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pPr rtl="0"/>
              <a:endParaRPr lang="en-GB" noProof="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pPr rtl="0"/>
              <a:endParaRPr lang="en-GB" noProof="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pPr rtl="0"/>
              <a:endParaRPr lang="en-GB" noProof="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pPr rtl="0"/>
              <a:endParaRPr lang="en-GB" noProof="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pPr rtl="0"/>
              <a:endParaRPr lang="en-GB" noProof="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pPr rtl="0"/>
              <a:endParaRPr lang="en-GB" noProof="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pPr rtl="0"/>
              <a:endParaRPr lang="en-GB" noProof="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pPr rtl="0"/>
              <a:endParaRPr lang="en-GB" noProof="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pPr rtl="0"/>
              <a:endParaRPr lang="en-GB" noProof="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pPr rtl="0"/>
              <a:endParaRPr lang="en-GB" noProof="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pPr rtl="0"/>
              <a:endParaRPr lang="en-GB" noProof="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pPr rtl="0"/>
              <a:endParaRPr lang="en-GB" noProof="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pPr rtl="0"/>
              <a:endParaRPr lang="en-GB" noProof="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pPr rtl="0"/>
              <a:endParaRPr lang="en-GB" noProof="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pPr rtl="0"/>
              <a:endParaRPr lang="en-GB" noProof="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pPr rtl="0"/>
              <a:endParaRPr lang="en-GB" noProof="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pPr rtl="0"/>
              <a:endParaRPr lang="en-GB" noProof="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pPr rtl="0"/>
              <a:endParaRPr lang="en-GB" noProof="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pPr rtl="0"/>
              <a:endParaRPr lang="en-GB" noProof="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pPr rtl="0"/>
              <a:endParaRPr lang="en-GB" noProof="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pPr rtl="0"/>
              <a:endParaRPr lang="en-GB" noProof="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pPr rtl="0"/>
              <a:endParaRPr lang="en-GB" noProof="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pPr rtl="0"/>
              <a:endParaRPr lang="en-GB" noProof="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pPr rtl="0"/>
              <a:endParaRPr lang="en-GB" noProof="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pPr rtl="0"/>
              <a:endParaRPr lang="en-GB" noProof="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pPr rtl="0"/>
              <a:endParaRPr lang="en-GB" noProof="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pPr rtl="0"/>
              <a:endParaRPr lang="en-GB" noProof="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pPr rtl="0"/>
              <a:endParaRPr lang="en-GB" noProof="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pPr rtl="0"/>
              <a:endParaRPr lang="en-GB" noProof="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pPr rtl="0"/>
              <a:endParaRPr lang="en-GB" noProof="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pPr rtl="0"/>
              <a:endParaRPr lang="en-GB" noProof="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pPr rtl="0"/>
              <a:endParaRPr lang="en-GB" noProof="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pPr rtl="0"/>
              <a:endParaRPr lang="en-GB" noProof="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pPr rtl="0"/>
              <a:endParaRPr lang="en-GB" noProof="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pPr rtl="0"/>
              <a:endParaRPr lang="en-GB" noProof="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pPr rtl="0"/>
              <a:endParaRPr lang="en-GB" noProof="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pPr rtl="0"/>
              <a:endParaRPr lang="en-GB" noProof="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pPr rtl="0"/>
              <a:endParaRPr lang="en-GB" noProof="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pPr rtl="0"/>
              <a:endParaRPr lang="en-GB" noProof="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pPr rtl="0"/>
              <a:endParaRPr lang="en-GB" noProof="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pPr rtl="0"/>
              <a:endParaRPr lang="en-GB" noProof="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pPr rtl="0"/>
              <a:endParaRPr lang="en-GB" noProof="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pPr rtl="0"/>
              <a:endParaRPr lang="en-GB" noProof="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pPr rtl="0"/>
              <a:endParaRPr lang="en-GB" noProof="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pPr rtl="0"/>
              <a:endParaRPr lang="en-GB" noProof="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pPr rtl="0"/>
              <a:endParaRPr lang="en-GB" noProof="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pPr rtl="0"/>
              <a:endParaRPr lang="en-GB" noProof="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pPr rtl="0"/>
              <a:endParaRPr lang="en-GB" noProof="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pPr rtl="0"/>
              <a:endParaRPr lang="en-GB" noProof="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pPr rtl="0"/>
              <a:endParaRPr lang="en-GB" noProof="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pPr rtl="0"/>
              <a:endParaRPr lang="en-GB" noProof="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pPr rtl="0"/>
              <a:endParaRPr lang="en-GB" noProof="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pPr rtl="0"/>
              <a:endParaRPr lang="en-GB" noProof="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pPr rtl="0"/>
              <a:endParaRPr lang="en-GB" noProof="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pPr rtl="0"/>
              <a:endParaRPr lang="en-GB" noProof="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pPr rtl="0"/>
              <a:endParaRPr lang="en-GB" noProof="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pPr rtl="0"/>
              <a:endParaRPr lang="en-GB" noProof="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pPr rtl="0"/>
              <a:endParaRPr lang="en-GB" noProof="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pPr rtl="0"/>
              <a:endParaRPr lang="en-GB" noProof="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pPr rtl="0"/>
              <a:endParaRPr lang="en-GB" noProof="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pPr rtl="0"/>
              <a:endParaRPr lang="en-GB" noProof="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pPr rtl="0"/>
              <a:endParaRPr lang="en-GB" noProof="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pPr rtl="0"/>
              <a:endParaRPr lang="en-GB" noProof="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pPr rtl="0"/>
              <a:endParaRPr lang="en-GB" noProof="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pPr rtl="0"/>
              <a:endParaRPr lang="en-GB" noProof="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pPr rtl="0"/>
              <a:endParaRPr lang="en-GB" noProof="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pPr rtl="0"/>
              <a:endParaRPr lang="en-GB" noProof="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pPr rtl="0"/>
              <a:endParaRPr lang="en-GB" noProof="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pPr rtl="0"/>
              <a:endParaRPr lang="en-GB" noProof="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pPr rtl="0"/>
              <a:endParaRPr lang="en-GB" noProof="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pPr rtl="0"/>
              <a:endParaRPr lang="en-GB" noProof="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pPr rtl="0"/>
              <a:endParaRPr lang="en-GB" noProof="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pPr rtl="0"/>
              <a:endParaRPr lang="en-GB" noProof="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pPr rtl="0"/>
              <a:endParaRPr lang="en-GB" noProof="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pPr rtl="0"/>
              <a:endParaRPr lang="en-GB" noProof="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pPr rtl="0"/>
              <a:endParaRPr lang="en-GB" noProof="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pPr rtl="0"/>
              <a:endParaRPr lang="en-GB" noProof="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pPr rtl="0"/>
              <a:endParaRPr lang="en-GB" noProof="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pPr rtl="0"/>
              <a:endParaRPr lang="en-GB" noProof="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pPr rtl="0"/>
              <a:endParaRPr lang="en-GB" noProof="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pPr rtl="0"/>
              <a:endParaRPr lang="en-GB" noProof="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pPr rtl="0"/>
              <a:endParaRPr lang="en-GB" noProof="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pPr rtl="0"/>
              <a:endParaRPr lang="en-GB" noProof="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pPr rtl="0"/>
              <a:endParaRPr lang="en-GB" noProof="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pPr rtl="0"/>
              <a:endParaRPr lang="en-GB" noProof="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pPr rtl="0"/>
              <a:endParaRPr lang="en-GB" noProof="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pPr rtl="0"/>
              <a:endParaRPr lang="en-GB" noProof="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pPr rtl="0"/>
              <a:endParaRPr lang="en-GB" noProof="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pPr rtl="0"/>
              <a:endParaRPr lang="en-GB" noProof="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pPr rtl="0"/>
              <a:endParaRPr lang="en-GB" noProof="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pPr rtl="0"/>
              <a:endParaRPr lang="en-GB" noProof="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pPr rtl="0"/>
              <a:endParaRPr lang="en-GB" noProof="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pPr rtl="0"/>
              <a:endParaRPr lang="en-GB" noProof="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pPr rtl="0"/>
              <a:endParaRPr lang="en-GB" noProof="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pPr rtl="0"/>
              <a:endParaRPr lang="en-GB" noProof="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pPr rtl="0"/>
              <a:endParaRPr lang="en-GB" noProof="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pPr rtl="0"/>
              <a:endParaRPr lang="en-GB" noProof="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pPr rtl="0"/>
              <a:endParaRPr lang="en-GB" noProof="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pPr rtl="0"/>
              <a:endParaRPr lang="en-GB" noProof="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pPr rtl="0"/>
              <a:endParaRPr lang="en-GB" noProof="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pPr rtl="0"/>
              <a:endParaRPr lang="en-GB" noProof="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pPr rtl="0"/>
              <a:endParaRPr lang="en-GB" noProof="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pPr rtl="0"/>
              <a:endParaRPr lang="en-GB" noProof="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pPr rtl="0"/>
              <a:endParaRPr lang="en-GB" noProof="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pPr rtl="0"/>
              <a:endParaRPr lang="en-GB" noProof="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pPr rtl="0"/>
              <a:endParaRPr lang="en-GB" noProof="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pPr rtl="0"/>
              <a:endParaRPr lang="en-GB" noProof="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pPr rtl="0"/>
              <a:endParaRPr lang="en-GB" noProof="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pPr rtl="0"/>
              <a:endParaRPr lang="en-GB" noProof="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pPr rtl="0"/>
              <a:endParaRPr lang="en-GB" noProof="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pPr rtl="0"/>
              <a:endParaRPr lang="en-GB" noProof="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pPr rtl="0"/>
              <a:endParaRPr lang="en-GB" noProof="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pPr rtl="0"/>
              <a:endParaRPr lang="en-GB" noProof="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pPr rtl="0"/>
              <a:endParaRPr lang="en-GB" noProof="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pPr rtl="0"/>
              <a:endParaRPr lang="en-GB" noProof="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pPr rtl="0"/>
              <a:endParaRPr lang="en-GB" noProof="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pPr rtl="0"/>
              <a:endParaRPr lang="en-GB" noProof="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pPr rtl="0"/>
              <a:endParaRPr lang="en-GB" noProof="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pPr rtl="0"/>
              <a:endParaRPr lang="en-GB" noProof="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pPr rtl="0"/>
              <a:endParaRPr lang="en-GB" noProof="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pPr rtl="0"/>
              <a:endParaRPr lang="en-GB" noProof="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pPr rtl="0"/>
              <a:endParaRPr lang="en-GB" noProof="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pPr rtl="0"/>
              <a:endParaRPr lang="en-GB" noProof="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pPr rtl="0"/>
              <a:endParaRPr lang="en-GB" noProof="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pPr rtl="0"/>
              <a:endParaRPr lang="en-GB" noProof="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pPr rtl="0"/>
              <a:endParaRPr lang="en-GB" noProof="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pPr rtl="0"/>
              <a:endParaRPr lang="en-GB" noProof="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pPr rtl="0"/>
              <a:endParaRPr lang="en-GB" noProof="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pPr rtl="0"/>
              <a:endParaRPr lang="en-GB" noProof="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pPr rtl="0"/>
              <a:endParaRPr lang="en-GB" noProof="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pPr rtl="0"/>
              <a:endParaRPr lang="en-GB" noProof="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pPr rtl="0"/>
              <a:endParaRPr lang="en-GB" noProof="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pPr rtl="0"/>
              <a:endParaRPr lang="en-GB" noProof="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pPr rtl="0"/>
              <a:endParaRPr lang="en-GB" noProof="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pPr rtl="0"/>
              <a:endParaRPr lang="en-GB" noProof="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pPr rtl="0"/>
              <a:endParaRPr lang="en-GB" noProof="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pPr rtl="0"/>
              <a:endParaRPr lang="en-GB" noProof="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pPr rtl="0"/>
              <a:endParaRPr lang="en-GB" noProof="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pPr rtl="0"/>
              <a:endParaRPr lang="en-GB" noProof="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pPr rtl="0"/>
              <a:endParaRPr lang="en-GB" noProof="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pPr rtl="0"/>
              <a:endParaRPr lang="en-GB" noProof="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pPr rtl="0"/>
              <a:endParaRPr lang="en-GB" noProof="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pPr rtl="0"/>
              <a:endParaRPr lang="en-GB" noProof="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pPr rtl="0"/>
              <a:endParaRPr lang="en-GB" noProof="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pPr rtl="0"/>
              <a:endParaRPr lang="en-GB" noProof="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pPr rtl="0"/>
              <a:endParaRPr lang="en-GB" noProof="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pPr rtl="0"/>
              <a:endParaRPr lang="en-GB" noProof="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pPr rtl="0"/>
              <a:endParaRPr lang="en-GB" noProof="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pPr rtl="0"/>
              <a:endParaRPr lang="en-GB" noProof="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pPr rtl="0"/>
              <a:endParaRPr lang="en-GB" noProof="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pPr rtl="0"/>
              <a:endParaRPr lang="en-GB" noProof="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pPr rtl="0"/>
              <a:endParaRPr lang="en-GB" noProof="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pPr rtl="0"/>
              <a:endParaRPr lang="en-GB" noProof="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pPr rtl="0"/>
              <a:endParaRPr lang="en-GB" noProof="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pPr rtl="0"/>
              <a:endParaRPr lang="en-GB" noProof="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pPr rtl="0"/>
              <a:endParaRPr lang="en-GB" noProof="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pPr rtl="0"/>
              <a:endParaRPr lang="en-GB" noProof="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pPr rtl="0"/>
              <a:endParaRPr lang="en-GB" noProof="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pPr rtl="0"/>
              <a:endParaRPr lang="en-GB" noProof="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pPr rtl="0"/>
              <a:endParaRPr lang="en-GB" noProof="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pPr rtl="0"/>
              <a:endParaRPr lang="en-GB" noProof="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pPr rtl="0"/>
              <a:endParaRPr lang="en-GB" noProof="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pPr rtl="0"/>
              <a:endParaRPr lang="en-GB" noProof="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pPr rtl="0"/>
              <a:endParaRPr lang="en-GB" noProof="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pPr rtl="0"/>
              <a:endParaRPr lang="en-GB" noProof="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pPr rtl="0"/>
              <a:endParaRPr lang="en-GB" noProof="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pPr rtl="0"/>
              <a:endParaRPr lang="en-GB" noProof="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pPr rtl="0"/>
              <a:endParaRPr lang="en-GB" noProof="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pPr rtl="0"/>
              <a:endParaRPr lang="en-GB" noProof="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pPr rtl="0"/>
              <a:endParaRPr lang="en-GB" noProof="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pPr rtl="0"/>
              <a:endParaRPr lang="en-GB" noProof="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pPr rtl="0"/>
              <a:endParaRPr lang="en-GB" noProof="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pPr rtl="0"/>
              <a:endParaRPr lang="en-GB" noProof="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pPr rtl="0"/>
              <a:endParaRPr lang="en-GB" noProof="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pPr rtl="0"/>
              <a:endParaRPr lang="en-GB" noProof="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pPr rtl="0"/>
              <a:endParaRPr lang="en-GB" noProof="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pPr rtl="0"/>
              <a:endParaRPr lang="en-GB" noProof="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pPr rtl="0"/>
              <a:endParaRPr lang="en-GB" noProof="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pPr rtl="0"/>
              <a:endParaRPr lang="en-GB" noProof="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pPr rtl="0"/>
              <a:endParaRPr lang="en-GB" noProof="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pPr rtl="0"/>
              <a:endParaRPr lang="en-GB" noProof="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pPr rtl="0"/>
              <a:endParaRPr lang="en-GB" noProof="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pPr rtl="0"/>
              <a:endParaRPr lang="en-GB" noProof="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pPr rtl="0"/>
              <a:endParaRPr lang="en-GB" noProof="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pPr rtl="0"/>
              <a:endParaRPr lang="en-GB" noProof="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pPr rtl="0"/>
              <a:endParaRPr lang="en-GB" noProof="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pPr rtl="0"/>
              <a:endParaRPr lang="en-GB" noProof="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pPr rtl="0"/>
              <a:endParaRPr lang="en-GB" noProof="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pPr rtl="0"/>
              <a:endParaRPr lang="en-GB" noProof="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pPr rtl="0"/>
              <a:endParaRPr lang="en-GB" noProof="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pPr rtl="0"/>
              <a:endParaRPr lang="en-GB" noProof="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pPr rtl="0"/>
              <a:endParaRPr lang="en-GB" noProof="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pPr rtl="0"/>
              <a:endParaRPr lang="en-GB" noProof="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pPr rtl="0"/>
              <a:endParaRPr lang="en-GB" noProof="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pPr rtl="0"/>
              <a:endParaRPr lang="en-GB" noProof="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pPr rtl="0"/>
              <a:endParaRPr lang="en-GB" noProof="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pPr rtl="0"/>
              <a:endParaRPr lang="en-GB" noProof="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pPr rtl="0"/>
              <a:endParaRPr lang="en-GB" noProof="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pPr rtl="0"/>
              <a:endParaRPr lang="en-GB" noProof="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pPr rtl="0"/>
              <a:endParaRPr lang="en-GB" noProof="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pPr rtl="0"/>
              <a:endParaRPr lang="en-GB" noProof="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pPr rtl="0"/>
              <a:endParaRPr lang="en-GB" noProof="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pPr rtl="0"/>
              <a:endParaRPr lang="en-GB" noProof="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pPr rtl="0"/>
              <a:endParaRPr lang="en-GB" noProof="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pPr rtl="0"/>
              <a:endParaRPr lang="en-GB" noProof="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pPr rtl="0"/>
              <a:endParaRPr lang="en-GB" noProof="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pPr rtl="0"/>
              <a:endParaRPr lang="en-GB" noProof="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pPr rtl="0"/>
              <a:endParaRPr lang="en-GB" noProof="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pPr rtl="0"/>
              <a:endParaRPr lang="en-GB" noProof="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pPr rtl="0"/>
              <a:endParaRPr lang="en-GB" noProof="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pPr rtl="0"/>
              <a:endParaRPr lang="en-GB" noProof="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pPr rtl="0"/>
              <a:endParaRPr lang="en-GB" noProof="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pPr rtl="0"/>
              <a:endParaRPr lang="en-GB" noProof="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pPr rtl="0"/>
              <a:endParaRPr lang="en-GB" noProof="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pPr rtl="0"/>
              <a:endParaRPr lang="en-GB" noProof="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pPr rtl="0"/>
              <a:endParaRPr lang="en-GB" noProof="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pPr rtl="0"/>
              <a:endParaRPr lang="en-GB" noProof="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pPr rtl="0"/>
              <a:endParaRPr lang="en-GB" noProof="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pPr rtl="0"/>
              <a:endParaRPr lang="en-GB" noProof="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pPr rtl="0"/>
              <a:endParaRPr lang="en-GB" noProof="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pPr rtl="0"/>
              <a:endParaRPr lang="en-GB" noProof="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pPr rtl="0"/>
              <a:endParaRPr lang="en-GB" noProof="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pPr rtl="0"/>
              <a:endParaRPr lang="en-GB" noProof="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pPr rtl="0"/>
              <a:endParaRPr lang="en-GB" noProof="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pPr rtl="0"/>
              <a:endParaRPr lang="en-GB" noProof="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pPr rtl="0"/>
              <a:endParaRPr lang="en-GB" noProof="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pPr rtl="0"/>
              <a:endParaRPr lang="en-GB" noProof="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pPr rtl="0"/>
              <a:endParaRPr lang="en-GB" noProof="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pPr rtl="0"/>
              <a:endParaRPr lang="en-GB" noProof="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pPr rtl="0"/>
              <a:endParaRPr lang="en-GB" noProof="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pPr rtl="0"/>
              <a:endParaRPr lang="en-GB" noProof="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pPr rtl="0"/>
              <a:endParaRPr lang="en-GB" noProof="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pPr rtl="0"/>
              <a:endParaRPr lang="en-GB" noProof="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pPr rtl="0"/>
              <a:endParaRPr lang="en-GB" noProof="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pPr rtl="0"/>
              <a:endParaRPr lang="en-GB" noProof="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pPr rtl="0"/>
              <a:endParaRPr lang="en-GB" noProof="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pPr rtl="0"/>
              <a:endParaRPr lang="en-GB" noProof="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pPr rtl="0"/>
              <a:endParaRPr lang="en-GB" noProof="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pPr rtl="0"/>
              <a:endParaRPr lang="en-GB" noProof="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pPr rtl="0"/>
              <a:endParaRPr lang="en-GB" noProof="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pPr rtl="0"/>
              <a:endParaRPr lang="en-GB" noProof="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pPr rtl="0"/>
              <a:endParaRPr lang="en-GB" noProof="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pPr rtl="0"/>
              <a:endParaRPr lang="en-GB" noProof="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pPr rtl="0"/>
              <a:endParaRPr lang="en-GB" noProof="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pPr rtl="0"/>
              <a:endParaRPr lang="en-GB" noProof="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pPr rtl="0"/>
              <a:endParaRPr lang="en-GB" noProof="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pPr rtl="0"/>
              <a:endParaRPr lang="en-GB" noProof="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pPr rtl="0"/>
              <a:endParaRPr lang="en-GB" noProof="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pPr rtl="0"/>
              <a:endParaRPr lang="en-GB" noProof="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pPr rtl="0"/>
              <a:endParaRPr lang="en-GB" noProof="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pPr rtl="0"/>
              <a:endParaRPr lang="en-GB" noProof="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pPr rtl="0"/>
              <a:endParaRPr lang="en-GB" noProof="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pPr rtl="0"/>
              <a:endParaRPr lang="en-GB" noProof="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pPr rtl="0"/>
              <a:endParaRPr lang="en-GB" noProof="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pPr rtl="0"/>
              <a:endParaRPr lang="en-GB" noProof="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pPr rtl="0"/>
              <a:endParaRPr lang="en-GB" noProof="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pPr rtl="0"/>
              <a:endParaRPr lang="en-GB" noProof="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pPr rtl="0"/>
              <a:endParaRPr lang="en-GB" noProof="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pPr rtl="0"/>
              <a:endParaRPr lang="en-GB" noProof="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pPr rtl="0"/>
              <a:endParaRPr lang="en-GB" noProof="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pPr rtl="0"/>
              <a:endParaRPr lang="en-GB" noProof="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pPr rtl="0"/>
              <a:endParaRPr lang="en-GB" noProof="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pPr rtl="0"/>
              <a:endParaRPr lang="en-GB" noProof="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pPr rtl="0"/>
              <a:endParaRPr lang="en-GB" noProof="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pPr rtl="0"/>
              <a:endParaRPr lang="en-GB" noProof="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pPr rtl="0"/>
              <a:endParaRPr lang="en-GB" noProof="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pPr rtl="0"/>
              <a:endParaRPr lang="en-GB" noProof="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pPr rtl="0"/>
              <a:endParaRPr lang="en-GB" noProof="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pPr rtl="0"/>
              <a:endParaRPr lang="en-GB" noProof="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pPr rtl="0"/>
              <a:endParaRPr lang="en-GB" noProof="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pPr rtl="0"/>
              <a:endParaRPr lang="en-GB" noProof="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pPr rtl="0"/>
              <a:endParaRPr lang="en-GB" noProof="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pPr rtl="0"/>
              <a:endParaRPr lang="en-GB" noProof="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pPr rtl="0"/>
              <a:endParaRPr lang="en-GB" noProof="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pPr rtl="0"/>
              <a:endParaRPr lang="en-GB" noProof="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pPr rtl="0"/>
              <a:endParaRPr lang="en-GB" noProof="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pPr rtl="0"/>
              <a:endParaRPr lang="en-GB" noProof="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pPr rtl="0"/>
              <a:endParaRPr lang="en-GB" noProof="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pPr rtl="0"/>
              <a:endParaRPr lang="en-GB" noProof="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pPr rtl="0"/>
              <a:endParaRPr lang="en-GB" noProof="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pPr rtl="0"/>
              <a:endParaRPr lang="en-GB" noProof="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pPr rtl="0"/>
              <a:endParaRPr lang="en-GB" noProof="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pPr rtl="0"/>
              <a:endParaRPr lang="en-GB" noProof="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pPr rtl="0"/>
              <a:endParaRPr lang="en-GB" noProof="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pPr rtl="0"/>
              <a:endParaRPr lang="en-GB" noProof="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pPr rtl="0"/>
              <a:endParaRPr lang="en-GB" noProof="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pPr rtl="0"/>
              <a:endParaRPr lang="en-GB" noProof="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pPr rtl="0"/>
              <a:endParaRPr lang="en-GB" noProof="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pPr rtl="0"/>
              <a:endParaRPr lang="en-GB" noProof="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pPr rtl="0"/>
              <a:endParaRPr lang="en-GB" noProof="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pPr rtl="0"/>
              <a:endParaRPr lang="en-GB" noProof="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pPr rtl="0"/>
              <a:endParaRPr lang="en-GB" noProof="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pPr rtl="0"/>
              <a:endParaRPr lang="en-GB" noProof="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pPr rtl="0"/>
              <a:endParaRPr lang="en-GB" noProof="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pPr rtl="0"/>
              <a:endParaRPr lang="en-GB" noProof="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pPr rtl="0"/>
              <a:endParaRPr lang="en-GB" noProof="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pPr rtl="0"/>
              <a:endParaRPr lang="en-GB" noProof="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pPr rtl="0"/>
              <a:endParaRPr lang="en-GB" noProof="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pPr rtl="0"/>
              <a:endParaRPr lang="en-GB" noProof="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pPr rtl="0"/>
              <a:endParaRPr lang="en-GB" noProof="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pPr rtl="0"/>
              <a:endParaRPr lang="en-GB" noProof="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pPr rtl="0"/>
              <a:endParaRPr lang="en-GB" noProof="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pPr rtl="0"/>
              <a:endParaRPr lang="en-GB" noProof="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pPr rtl="0"/>
              <a:endParaRPr lang="en-GB" noProof="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pPr rtl="0"/>
              <a:endParaRPr lang="en-GB" noProof="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pPr rtl="0"/>
              <a:endParaRPr lang="en-GB" noProof="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pPr rtl="0"/>
              <a:endParaRPr lang="en-GB" noProof="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pPr rtl="0"/>
              <a:endParaRPr lang="en-GB" noProof="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pPr rtl="0"/>
              <a:endParaRPr lang="en-GB" noProof="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pPr rtl="0"/>
              <a:endParaRPr lang="en-GB" noProof="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pPr rtl="0"/>
              <a:endParaRPr lang="en-GB" noProof="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pPr rtl="0"/>
              <a:endParaRPr lang="en-GB" noProof="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pPr rtl="0"/>
              <a:endParaRPr lang="en-GB" noProof="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pPr rtl="0"/>
              <a:endParaRPr lang="en-GB" noProof="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pPr rtl="0"/>
              <a:endParaRPr lang="en-GB" noProof="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pPr rtl="0"/>
              <a:endParaRPr lang="en-GB" noProof="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pPr rtl="0"/>
              <a:endParaRPr lang="en-GB" noProof="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pPr rtl="0"/>
              <a:endParaRPr lang="en-GB" noProof="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pPr rtl="0"/>
              <a:endParaRPr lang="en-GB" noProof="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pPr rtl="0"/>
              <a:endParaRPr lang="en-GB" noProof="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pPr rtl="0"/>
              <a:endParaRPr lang="en-GB" noProof="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pPr rtl="0"/>
              <a:endParaRPr lang="en-GB" noProof="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pPr rtl="0"/>
              <a:endParaRPr lang="en-GB" noProof="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pPr rtl="0"/>
              <a:endParaRPr lang="en-GB" noProof="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pPr rtl="0"/>
              <a:endParaRPr lang="en-GB" noProof="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pPr rtl="0"/>
              <a:endParaRPr lang="en-GB" noProof="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pPr rtl="0"/>
              <a:endParaRPr lang="en-GB" noProof="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pPr rtl="0"/>
              <a:endParaRPr lang="en-GB" noProof="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pPr rtl="0"/>
              <a:endParaRPr lang="en-GB" noProof="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pPr rtl="0"/>
              <a:endParaRPr lang="en-GB" noProof="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pPr rtl="0"/>
              <a:endParaRPr lang="en-GB" noProof="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pPr rtl="0"/>
              <a:endParaRPr lang="en-GB" noProof="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pPr rtl="0"/>
              <a:endParaRPr lang="en-GB" noProof="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pPr rtl="0"/>
              <a:endParaRPr lang="en-GB" noProof="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pPr rtl="0"/>
              <a:endParaRPr lang="en-GB" noProof="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pPr rtl="0"/>
              <a:endParaRPr lang="en-GB" noProof="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pPr rtl="0"/>
              <a:endParaRPr lang="en-GB" noProof="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pPr rtl="0"/>
              <a:endParaRPr lang="en-GB" noProof="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pPr rtl="0"/>
              <a:endParaRPr lang="en-GB" noProof="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pPr rtl="0"/>
              <a:endParaRPr lang="en-GB" noProof="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pPr rtl="0"/>
              <a:endParaRPr lang="en-GB" noProof="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pPr rtl="0"/>
              <a:endParaRPr lang="en-GB" noProof="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pPr rtl="0"/>
              <a:endParaRPr lang="en-GB" noProof="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pPr rtl="0"/>
              <a:endParaRPr lang="en-GB" noProof="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pPr rtl="0"/>
              <a:endParaRPr lang="en-GB" noProof="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pPr rtl="0"/>
              <a:endParaRPr lang="en-GB" noProof="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pPr rtl="0"/>
              <a:endParaRPr lang="en-GB" noProof="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pPr rtl="0"/>
              <a:endParaRPr lang="en-GB" noProof="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pPr rtl="0"/>
              <a:endParaRPr lang="en-GB" noProof="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pPr rtl="0"/>
              <a:endParaRPr lang="en-GB" noProof="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pPr rtl="0"/>
              <a:endParaRPr lang="en-GB" noProof="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pPr rtl="0"/>
              <a:endParaRPr lang="en-GB" noProof="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pPr rtl="0"/>
              <a:endParaRPr lang="en-GB" noProof="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pPr rtl="0"/>
              <a:endParaRPr lang="en-GB" noProof="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pPr rtl="0"/>
              <a:endParaRPr lang="en-GB" noProof="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pPr rtl="0"/>
              <a:endParaRPr lang="en-GB" noProof="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pPr rtl="0"/>
              <a:endParaRPr lang="en-GB" noProof="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pPr rtl="0"/>
              <a:endParaRPr lang="en-GB" noProof="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pPr rtl="0"/>
              <a:endParaRPr lang="en-GB" noProof="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pPr rtl="0"/>
              <a:endParaRPr lang="en-GB" noProof="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pPr rtl="0"/>
              <a:endParaRPr lang="en-GB" noProof="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pPr rtl="0"/>
              <a:endParaRPr lang="en-GB" noProof="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pPr rtl="0"/>
              <a:endParaRPr lang="en-GB" noProof="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pPr rtl="0"/>
              <a:endParaRPr lang="en-GB" noProof="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pPr rtl="0"/>
              <a:endParaRPr lang="en-GB" noProof="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pPr rtl="0"/>
              <a:endParaRPr lang="en-GB" noProof="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pPr rtl="0"/>
              <a:endParaRPr lang="en-GB" noProof="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pPr rtl="0"/>
              <a:endParaRPr lang="en-GB" noProof="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pPr rtl="0"/>
              <a:endParaRPr lang="en-GB" noProof="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pPr rtl="0"/>
              <a:endParaRPr lang="en-GB" noProof="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pPr rtl="0"/>
              <a:endParaRPr lang="en-GB" noProof="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pPr rtl="0"/>
              <a:endParaRPr lang="en-GB" noProof="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pPr rtl="0"/>
              <a:endParaRPr lang="en-GB" noProof="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pPr rtl="0"/>
              <a:endParaRPr lang="en-GB" noProof="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pPr rtl="0"/>
              <a:endParaRPr lang="en-GB" noProof="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pPr rtl="0"/>
              <a:endParaRPr lang="en-GB" noProof="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pPr rtl="0"/>
              <a:endParaRPr lang="en-GB" noProof="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pPr rtl="0"/>
              <a:endParaRPr lang="en-GB" noProof="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pPr rtl="0"/>
              <a:endParaRPr lang="en-GB" noProof="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pPr rtl="0"/>
              <a:endParaRPr lang="en-GB" noProof="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pPr rtl="0"/>
              <a:endParaRPr lang="en-GB" noProof="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pPr rtl="0"/>
              <a:endParaRPr lang="en-GB" noProof="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pPr rtl="0"/>
              <a:endParaRPr lang="en-GB" noProof="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pPr rtl="0"/>
              <a:endParaRPr lang="en-GB" noProof="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pPr rtl="0"/>
              <a:endParaRPr lang="en-GB" noProof="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pPr rtl="0"/>
              <a:endParaRPr lang="en-GB" noProof="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pPr rtl="0"/>
              <a:endParaRPr lang="en-GB" noProof="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pPr rtl="0"/>
              <a:endParaRPr lang="en-GB" noProof="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pPr rtl="0"/>
              <a:endParaRPr lang="en-GB" noProof="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pPr rtl="0"/>
              <a:endParaRPr lang="en-GB" noProof="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pPr rtl="0"/>
              <a:endParaRPr lang="en-GB" noProof="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pPr rtl="0"/>
              <a:endParaRPr lang="en-GB" noProof="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pPr rtl="0"/>
              <a:endParaRPr lang="en-GB" noProof="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pPr rtl="0"/>
              <a:endParaRPr lang="en-GB" noProof="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pPr rtl="0"/>
              <a:endParaRPr lang="en-GB" noProof="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pPr rtl="0"/>
              <a:endParaRPr lang="en-GB" noProof="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pPr rtl="0"/>
              <a:endParaRPr lang="en-GB" noProof="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pPr rtl="0"/>
              <a:endParaRPr lang="en-GB" noProof="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pPr rtl="0"/>
              <a:endParaRPr lang="en-GB" noProof="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pPr rtl="0"/>
              <a:endParaRPr lang="en-GB" noProof="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pPr rtl="0"/>
              <a:endParaRPr lang="en-GB" noProof="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pPr rtl="0"/>
              <a:endParaRPr lang="en-GB" noProof="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pPr rtl="0"/>
              <a:endParaRPr lang="en-GB" noProof="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pPr rtl="0"/>
              <a:endParaRPr lang="en-GB" noProof="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pPr rtl="0"/>
              <a:endParaRPr lang="en-GB" noProof="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pPr rtl="0"/>
              <a:endParaRPr lang="en-GB" noProof="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pPr rtl="0"/>
              <a:endParaRPr lang="en-GB" noProof="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pPr rtl="0"/>
              <a:endParaRPr lang="en-GB" noProof="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pPr rtl="0"/>
              <a:endParaRPr lang="en-GB" noProof="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pPr rtl="0"/>
              <a:endParaRPr lang="en-GB" noProof="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pPr rtl="0"/>
              <a:endParaRPr lang="en-GB" noProof="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pPr rtl="0"/>
              <a:endParaRPr lang="en-GB" noProof="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pPr rtl="0"/>
              <a:endParaRPr lang="en-GB" noProof="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pPr rtl="0"/>
              <a:endParaRPr lang="en-GB" noProof="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pPr rtl="0"/>
              <a:endParaRPr lang="en-GB" noProof="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pPr rtl="0"/>
              <a:endParaRPr lang="en-GB" noProof="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pPr rtl="0"/>
              <a:endParaRPr lang="en-GB" noProof="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pPr rtl="0"/>
              <a:endParaRPr lang="en-GB" noProof="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pPr rtl="0"/>
              <a:endParaRPr lang="en-GB" noProof="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pPr rtl="0"/>
              <a:endParaRPr lang="en-GB" noProof="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pPr rtl="0"/>
              <a:endParaRPr lang="en-GB" noProof="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pPr rtl="0"/>
              <a:endParaRPr lang="en-GB" noProof="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pPr rtl="0"/>
              <a:endParaRPr lang="en-GB" noProof="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pPr rtl="0"/>
              <a:endParaRPr lang="en-GB" noProof="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pPr rtl="0"/>
              <a:endParaRPr lang="en-GB" noProof="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pPr rtl="0"/>
              <a:endParaRPr lang="en-GB" noProof="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pPr rtl="0"/>
              <a:endParaRPr lang="en-GB" noProof="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pPr rtl="0"/>
              <a:endParaRPr lang="en-GB" noProof="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pPr rtl="0"/>
              <a:endParaRPr lang="en-GB" noProof="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pPr rtl="0"/>
              <a:endParaRPr lang="en-GB" noProof="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pPr rtl="0"/>
              <a:endParaRPr lang="en-GB" noProof="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pPr rtl="0"/>
              <a:endParaRPr lang="en-GB" noProof="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pPr rtl="0"/>
              <a:endParaRPr lang="en-GB" noProof="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pPr rtl="0"/>
              <a:endParaRPr lang="en-GB" noProof="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pPr rtl="0"/>
              <a:endParaRPr lang="en-GB" noProof="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pPr rtl="0"/>
              <a:endParaRPr lang="en-GB" noProof="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pPr rtl="0"/>
              <a:endParaRPr lang="en-GB" noProof="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pPr rtl="0"/>
              <a:endParaRPr lang="en-GB" noProof="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pPr rtl="0"/>
              <a:endParaRPr lang="en-GB" noProof="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pPr rtl="0"/>
              <a:endParaRPr lang="en-GB" noProof="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pPr rtl="0"/>
              <a:endParaRPr lang="en-GB" noProof="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pPr rtl="0"/>
              <a:endParaRPr lang="en-GB" noProof="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pPr rtl="0"/>
              <a:endParaRPr lang="en-GB" noProof="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pPr rtl="0"/>
              <a:endParaRPr lang="en-GB" noProof="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pPr rtl="0"/>
              <a:endParaRPr lang="en-GB" noProof="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pPr rtl="0"/>
              <a:endParaRPr lang="en-GB" noProof="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pPr rtl="0"/>
              <a:endParaRPr lang="en-GB" noProof="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pPr rtl="0"/>
              <a:endParaRPr lang="en-GB" noProof="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pPr rtl="0"/>
              <a:endParaRPr lang="en-GB" noProof="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pPr rtl="0"/>
              <a:endParaRPr lang="en-GB" noProof="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pPr rtl="0"/>
              <a:endParaRPr lang="en-GB" noProof="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pPr rtl="0"/>
              <a:endParaRPr lang="en-GB" noProof="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pPr rtl="0"/>
              <a:endParaRPr lang="en-GB" noProof="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pPr rtl="0"/>
              <a:endParaRPr lang="en-GB" noProof="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pPr rtl="0"/>
              <a:endParaRPr lang="en-GB" noProof="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pPr rtl="0"/>
              <a:endParaRPr lang="en-GB" noProof="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pPr rtl="0"/>
              <a:endParaRPr lang="en-GB" noProof="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pPr rtl="0"/>
              <a:endParaRPr lang="en-GB" noProof="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pPr rtl="0"/>
              <a:endParaRPr lang="en-GB" noProof="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pPr rtl="0"/>
              <a:endParaRPr lang="en-GB" noProof="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pPr rtl="0"/>
              <a:endParaRPr lang="en-GB" noProof="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pPr rtl="0"/>
              <a:endParaRPr lang="en-GB" noProof="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pPr rtl="0"/>
              <a:endParaRPr lang="en-GB" noProof="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pPr rtl="0"/>
              <a:endParaRPr lang="en-GB" noProof="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pPr rtl="0"/>
              <a:endParaRPr lang="en-GB" noProof="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pPr rtl="0"/>
              <a:endParaRPr lang="en-GB" noProof="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pPr rtl="0"/>
              <a:endParaRPr lang="en-GB" noProof="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pPr rtl="0"/>
              <a:endParaRPr lang="en-GB" noProof="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pPr rtl="0"/>
              <a:endParaRPr lang="en-GB" noProof="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pPr rtl="0"/>
              <a:endParaRPr lang="en-GB" noProof="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pPr rtl="0"/>
              <a:endParaRPr lang="en-GB" noProof="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pPr rtl="0"/>
              <a:endParaRPr lang="en-GB" noProof="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pPr rtl="0"/>
              <a:endParaRPr lang="en-GB" noProof="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pPr rtl="0"/>
              <a:endParaRPr lang="en-GB" noProof="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pPr rtl="0"/>
              <a:endParaRPr lang="en-GB" noProof="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pPr rtl="0"/>
              <a:endParaRPr lang="en-GB" noProof="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pPr rtl="0"/>
              <a:endParaRPr lang="en-GB" noProof="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pPr rtl="0"/>
              <a:endParaRPr lang="en-GB" noProof="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pPr rtl="0"/>
              <a:endParaRPr lang="en-GB" noProof="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pPr rtl="0"/>
              <a:endParaRPr lang="en-GB" noProof="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pPr rtl="0"/>
              <a:endParaRPr lang="en-GB" noProof="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pPr rtl="0"/>
              <a:endParaRPr lang="en-GB" noProof="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pPr rtl="0"/>
              <a:endParaRPr lang="en-GB" noProof="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pPr rtl="0"/>
              <a:endParaRPr lang="en-GB" noProof="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pPr rtl="0"/>
              <a:endParaRPr lang="en-GB" noProof="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pPr rtl="0"/>
              <a:endParaRPr lang="en-GB" noProof="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pPr rtl="0"/>
              <a:endParaRPr lang="en-GB" noProof="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pPr rtl="0"/>
              <a:endParaRPr lang="en-GB" noProof="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pPr rtl="0"/>
              <a:endParaRPr lang="en-GB" noProof="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pPr rtl="0"/>
              <a:endParaRPr lang="en-GB" noProof="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pPr rtl="0"/>
              <a:endParaRPr lang="en-GB" noProof="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pPr rtl="0"/>
              <a:endParaRPr lang="en-GB" noProof="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pPr rtl="0"/>
              <a:endParaRPr lang="en-GB" noProof="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pPr rtl="0"/>
              <a:endParaRPr lang="en-GB" noProof="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pPr rtl="0"/>
              <a:endParaRPr lang="en-GB" noProof="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pPr rtl="0"/>
              <a:endParaRPr lang="en-GB" noProof="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pPr rtl="0"/>
              <a:endParaRPr lang="en-GB" noProof="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pPr rtl="0"/>
              <a:endParaRPr lang="en-GB" noProof="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pPr rtl="0"/>
              <a:endParaRPr lang="en-GB" noProof="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pPr rtl="0"/>
              <a:endParaRPr lang="en-GB" noProof="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pPr rtl="0"/>
              <a:endParaRPr lang="en-GB" noProof="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pPr rtl="0"/>
              <a:endParaRPr lang="en-GB" noProof="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pPr rtl="0"/>
              <a:endParaRPr lang="en-GB" noProof="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pPr rtl="0"/>
              <a:endParaRPr lang="en-GB" noProof="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pPr rtl="0"/>
              <a:endParaRPr lang="en-GB" noProof="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pPr rtl="0"/>
              <a:endParaRPr lang="en-GB" noProof="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pPr rtl="0"/>
              <a:endParaRPr lang="en-GB" noProof="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pPr rtl="0"/>
              <a:endParaRPr lang="en-GB" noProof="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pPr rtl="0"/>
              <a:endParaRPr lang="en-GB" noProof="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pPr rtl="0"/>
              <a:endParaRPr lang="en-GB" noProof="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pPr rtl="0"/>
              <a:endParaRPr lang="en-GB" noProof="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pPr rtl="0"/>
              <a:endParaRPr lang="en-GB" noProof="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pPr rtl="0"/>
              <a:endParaRPr lang="en-GB" noProof="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pPr rtl="0"/>
              <a:endParaRPr lang="en-GB" noProof="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pPr rtl="0"/>
              <a:endParaRPr lang="en-GB" noProof="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pPr rtl="0"/>
              <a:endParaRPr lang="en-GB" noProof="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pPr rtl="0"/>
              <a:endParaRPr lang="en-GB" noProof="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rtlCol="0"/>
          <a:lstStyle>
            <a:lvl1pPr>
              <a:defRPr>
                <a:solidFill>
                  <a:schemeClr val="bg1"/>
                </a:solidFill>
              </a:defRPr>
            </a:lvl1pPr>
          </a:lstStyle>
          <a:p>
            <a:pPr rtl="0"/>
            <a:r>
              <a:rPr lang="en-GB" noProof="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defRPr>
            </a:lvl1pPr>
          </a:lstStyle>
          <a:p>
            <a:pPr rtl="0"/>
            <a:r>
              <a:rPr lang="en-GB" noProof="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rtlCol="0"/>
          <a:lstStyle>
            <a:lvl1pPr algn="ctr">
              <a:defRPr baseline="0"/>
            </a:lvl1pPr>
          </a:lstStyle>
          <a:p>
            <a:pPr rtl="0"/>
            <a:r>
              <a:rPr lang="lt-LT" noProof="0"/>
              <a:t>Spustelėję redaguokite stilių</a:t>
            </a:r>
            <a:endParaRPr lang="en-GB" noProof="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rtlCol="0"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rtlCol="0"/>
          <a:lstStyle/>
          <a:p>
            <a:pPr lvl="0" rtl="0"/>
            <a:r>
              <a:rPr lang="lt-LT" noProof="0"/>
              <a:t>Spustelėkite, kad galėtumėte redaguoti šablono teksto stilius</a:t>
            </a:r>
          </a:p>
          <a:p>
            <a:pPr lvl="1" rtl="0"/>
            <a:r>
              <a:rPr lang="lt-LT" noProof="0"/>
              <a:t>Antras lygis</a:t>
            </a:r>
          </a:p>
          <a:p>
            <a:pPr lvl="2" rtl="0"/>
            <a:r>
              <a:rPr lang="lt-LT" noProof="0"/>
              <a:t>Trečias lygis</a:t>
            </a:r>
          </a:p>
          <a:p>
            <a:pPr lvl="3" rtl="0"/>
            <a:r>
              <a:rPr lang="lt-LT" noProof="0"/>
              <a:t>Ketvirtas lygis</a:t>
            </a:r>
          </a:p>
          <a:p>
            <a:pPr lvl="4" rtl="0"/>
            <a:r>
              <a:rPr lang="lt-LT" noProof="0"/>
              <a:t>Penktas lygis</a:t>
            </a:r>
            <a:endParaRPr lang="en-GB" noProof="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rtlCol="0"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rtlCol="0"/>
          <a:lstStyle/>
          <a:p>
            <a:pPr lvl="0" rtl="0"/>
            <a:r>
              <a:rPr lang="lt-LT" noProof="0"/>
              <a:t>Spustelėkite, kad galėtumėte redaguoti šablono teksto stilius</a:t>
            </a:r>
          </a:p>
          <a:p>
            <a:pPr lvl="1" rtl="0"/>
            <a:r>
              <a:rPr lang="lt-LT" noProof="0"/>
              <a:t>Antras lygis</a:t>
            </a:r>
          </a:p>
          <a:p>
            <a:pPr lvl="2" rtl="0"/>
            <a:r>
              <a:rPr lang="lt-LT" noProof="0"/>
              <a:t>Trečias lygis</a:t>
            </a:r>
          </a:p>
          <a:p>
            <a:pPr lvl="3" rtl="0"/>
            <a:r>
              <a:rPr lang="lt-LT" noProof="0"/>
              <a:t>Ketvirtas lygis</a:t>
            </a:r>
          </a:p>
          <a:p>
            <a:pPr lvl="4" rtl="0"/>
            <a:r>
              <a:rPr lang="lt-LT" noProof="0"/>
              <a:t>Penktas lygis</a:t>
            </a:r>
            <a:endParaRPr lang="en-GB" noProof="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en-GB" noProof="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p>
            <a:pPr rtl="0"/>
            <a:r>
              <a:rPr lang="en-GB" noProof="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rtlCol="0">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rtlCol="0">
            <a:normAutofit/>
          </a:bodyPr>
          <a:lstStyle>
            <a:lvl1pPr>
              <a:defRPr sz="3800" cap="all" baseline="0">
                <a:solidFill>
                  <a:schemeClr val="tx1"/>
                </a:solidFill>
              </a:defRPr>
            </a:lvl1pPr>
          </a:lstStyle>
          <a:p>
            <a:pPr rtl="0"/>
            <a:r>
              <a:rPr lang="lt-LT" noProof="0"/>
              <a:t>Spustelėję redaguokite stilių</a:t>
            </a:r>
            <a:endParaRPr lang="en-GB" noProof="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en-GB" noProof="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en-GB" noProof="0" smtClean="0"/>
              <a:pPr/>
              <a:t>‹#›</a:t>
            </a:fld>
            <a:endParaRPr lang="en-GB" noProof="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rtlCol="0" anchor="ctr"/>
          <a:lstStyle>
            <a:lvl1pPr marL="0" indent="0" algn="ctr">
              <a:buNone/>
              <a:defRPr sz="1400" b="1">
                <a:solidFill>
                  <a:schemeClr val="tx1"/>
                </a:solidFill>
                <a:latin typeface="+mj-lt"/>
              </a:defRPr>
            </a:lvl1pPr>
          </a:lstStyle>
          <a:p>
            <a:pPr lvl="0" rtl="0"/>
            <a:r>
              <a:rPr lang="en-GB" noProof="0"/>
              <a:t>Year</a:t>
            </a:r>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rtlCol="0" anchor="ctr"/>
          <a:lstStyle>
            <a:lvl1pPr marL="0" indent="0" algn="ctr">
              <a:buNone/>
              <a:defRPr sz="1400" b="1">
                <a:solidFill>
                  <a:schemeClr val="tx1"/>
                </a:solidFill>
                <a:latin typeface="+mj-lt"/>
              </a:defRPr>
            </a:lvl1pPr>
          </a:lstStyle>
          <a:p>
            <a:pPr lvl="0" rtl="0"/>
            <a:r>
              <a:rPr lang="en-GB" noProof="0"/>
              <a:t>Year</a:t>
            </a:r>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rtlCol="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rtl="0"/>
            <a:r>
              <a:rPr lang="en-GB" noProof="0"/>
              <a:t>Item Title</a:t>
            </a:r>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rtlCol="0">
            <a:noAutofit/>
          </a:bodyPr>
          <a:lstStyle>
            <a:lvl1pPr marL="0" indent="0" algn="ctr">
              <a:buNone/>
              <a:defRPr sz="1100">
                <a:solidFill>
                  <a:schemeClr val="tx1">
                    <a:lumMod val="75000"/>
                    <a:lumOff val="25000"/>
                  </a:schemeClr>
                </a:solidFill>
              </a:defRPr>
            </a:lvl1pPr>
          </a:lstStyle>
          <a:p>
            <a:pPr lvl="0" rtl="0"/>
            <a:r>
              <a:rPr lang="en-GB" noProof="0"/>
              <a:t>Month, Year</a:t>
            </a:r>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rtlCol="0"/>
          <a:lstStyle>
            <a:lvl1pPr>
              <a:defRPr>
                <a:solidFill>
                  <a:schemeClr val="tx1"/>
                </a:solidFill>
              </a:defRPr>
            </a:lvl1pPr>
          </a:lstStyle>
          <a:p>
            <a:pPr rtl="0"/>
            <a:r>
              <a:rPr lang="en-GB" noProof="0"/>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rtlCol="0"/>
          <a:lstStyle/>
          <a:p>
            <a:pPr rtl="0"/>
            <a:r>
              <a:rPr lang="lt-LT" noProof="0"/>
              <a:t>Spustelėję redaguokite stilių</a:t>
            </a:r>
            <a:endParaRPr lang="en-GB" noProof="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rtlCol="0"/>
          <a:lstStyle/>
          <a:p>
            <a:pPr lvl="0" rtl="0"/>
            <a:r>
              <a:rPr lang="lt-LT" noProof="0"/>
              <a:t>Spustelėkite, kad galėtumėte redaguoti šablono teksto stilius</a:t>
            </a:r>
          </a:p>
          <a:p>
            <a:pPr lvl="1" rtl="0"/>
            <a:r>
              <a:rPr lang="lt-LT" noProof="0"/>
              <a:t>Antras lygis</a:t>
            </a:r>
          </a:p>
          <a:p>
            <a:pPr lvl="2" rtl="0"/>
            <a:r>
              <a:rPr lang="lt-LT" noProof="0"/>
              <a:t>Trečias lygis</a:t>
            </a:r>
          </a:p>
          <a:p>
            <a:pPr lvl="3" rtl="0"/>
            <a:r>
              <a:rPr lang="lt-LT" noProof="0"/>
              <a:t>Ketvirtas lygis</a:t>
            </a:r>
          </a:p>
          <a:p>
            <a:pPr lvl="4" rtl="0"/>
            <a:r>
              <a:rPr lang="lt-LT" noProof="0"/>
              <a:t>Penktas lygis</a:t>
            </a:r>
            <a:endParaRPr lang="en-GB" noProof="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GB" noProof="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GB" noProof="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rtlCol="0"/>
          <a:lstStyle/>
          <a:p>
            <a:pPr rtl="0"/>
            <a:r>
              <a:rPr lang="lt-LT" noProof="0"/>
              <a:t>Spustelėję redaguokite stilių</a:t>
            </a:r>
            <a:endParaRPr lang="en-GB" noProof="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n-GB" noProof="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n-GB" noProof="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rtlCol="0">
            <a:normAutofit/>
          </a:bodyPr>
          <a:lstStyle>
            <a:lvl1pPr>
              <a:defRPr sz="2000"/>
            </a:lvl1pPr>
          </a:lstStyle>
          <a:p>
            <a:pPr rtl="0"/>
            <a:r>
              <a:rPr lang="lt-LT" noProof="0"/>
              <a:t>Spustelėkite piktogramą norėdami įtraukti paveikslėlį</a:t>
            </a:r>
            <a:endParaRPr lang="en-GB" noProof="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rtlCol="0">
            <a:normAutofit/>
          </a:bodyPr>
          <a:lstStyle>
            <a:lvl1pPr>
              <a:defRPr sz="2000"/>
            </a:lvl1pPr>
          </a:lstStyle>
          <a:p>
            <a:pPr rtl="0"/>
            <a:r>
              <a:rPr lang="lt-LT" noProof="0"/>
              <a:t>Spustelėkite piktogramą norėdami įtraukti paveikslėlį</a:t>
            </a:r>
            <a:endParaRPr lang="en-GB" noProof="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rtlCol="0">
            <a:normAutofit/>
          </a:bodyPr>
          <a:lstStyle>
            <a:lvl1pPr>
              <a:defRPr sz="2000"/>
            </a:lvl1pPr>
          </a:lstStyle>
          <a:p>
            <a:pPr rtl="0"/>
            <a:r>
              <a:rPr lang="lt-LT" noProof="0"/>
              <a:t>Spustelėkite piktogramą norėdami įtraukti paveikslėlį</a:t>
            </a:r>
            <a:endParaRPr lang="en-GB" noProof="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rtlCol="0">
            <a:normAutofit/>
          </a:bodyPr>
          <a:lstStyle>
            <a:lvl1pPr>
              <a:defRPr sz="2000"/>
            </a:lvl1pPr>
          </a:lstStyle>
          <a:p>
            <a:pPr rtl="0"/>
            <a:r>
              <a:rPr lang="lt-LT" noProof="0"/>
              <a:t>Spustelėkite piktogramą norėdami įtraukti paveikslėlį</a:t>
            </a:r>
            <a:endParaRPr lang="en-GB" noProof="0"/>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rtlCol="0">
            <a:normAutofit/>
          </a:bodyPr>
          <a:lstStyle>
            <a:lvl1pPr>
              <a:defRPr sz="2000"/>
            </a:lvl1pPr>
          </a:lstStyle>
          <a:p>
            <a:pPr rtl="0"/>
            <a:r>
              <a:rPr lang="lt-LT" noProof="0"/>
              <a:t>Spustelėkite piktogramą norėdami įtraukti paveikslėlį</a:t>
            </a:r>
            <a:endParaRPr lang="en-GB" noProof="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rtlCol="0">
            <a:normAutofit/>
          </a:bodyPr>
          <a:lstStyle>
            <a:lvl1pPr>
              <a:defRPr sz="2000"/>
            </a:lvl1pPr>
          </a:lstStyle>
          <a:p>
            <a:pPr rtl="0"/>
            <a:r>
              <a:rPr lang="lt-LT" noProof="0"/>
              <a:t>Spustelėkite piktogramą norėdami įtraukti paveikslėlį</a:t>
            </a:r>
            <a:endParaRPr lang="en-GB" noProof="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rtlCol="0">
            <a:normAutofit/>
          </a:bodyPr>
          <a:lstStyle>
            <a:lvl1pPr>
              <a:defRPr sz="2000"/>
            </a:lvl1pPr>
          </a:lstStyle>
          <a:p>
            <a:pPr rtl="0"/>
            <a:r>
              <a:rPr lang="lt-LT" noProof="0"/>
              <a:t>Spustelėkite piktogramą norėdami įtraukti paveikslėlį</a:t>
            </a:r>
            <a:endParaRPr lang="en-GB" noProof="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rtlCol="0">
            <a:normAutofit/>
          </a:bodyPr>
          <a:lstStyle>
            <a:lvl1pPr>
              <a:defRPr sz="2000"/>
            </a:lvl1pPr>
          </a:lstStyle>
          <a:p>
            <a:pPr rtl="0"/>
            <a:r>
              <a:rPr lang="lt-LT" noProof="0"/>
              <a:t>Spustelėkite piktogramą norėdami įtraukti paveikslėlį</a:t>
            </a:r>
            <a:endParaRPr lang="en-GB" noProof="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rtlCol="0"/>
          <a:lstStyle/>
          <a:p>
            <a:pPr rtl="0"/>
            <a:r>
              <a:rPr lang="lt-LT" noProof="0"/>
              <a:t>Spustelėję redaguokite stilių</a:t>
            </a:r>
            <a:endParaRPr lang="en-GB" noProof="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n-GB" noProof="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n-GB" noProof="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rtlCol="0">
            <a:normAutofit/>
          </a:bodyPr>
          <a:lstStyle>
            <a:lvl1pPr>
              <a:defRPr sz="2000"/>
            </a:lvl1pPr>
          </a:lstStyle>
          <a:p>
            <a:pPr rtl="0"/>
            <a:r>
              <a:rPr lang="lt-LT" noProof="0"/>
              <a:t>Spustelėkite piktogramą norėdami įtraukti paveikslėlį</a:t>
            </a:r>
            <a:endParaRPr lang="en-GB" noProof="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rtlCol="0">
            <a:normAutofit/>
          </a:bodyPr>
          <a:lstStyle>
            <a:lvl1pPr>
              <a:defRPr sz="2000"/>
            </a:lvl1pPr>
          </a:lstStyle>
          <a:p>
            <a:pPr rtl="0"/>
            <a:r>
              <a:rPr lang="lt-LT" noProof="0"/>
              <a:t>Spustelėkite piktogramą norėdami įtraukti paveikslėlį</a:t>
            </a:r>
            <a:endParaRPr lang="en-GB" noProof="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rtlCol="0">
            <a:normAutofit/>
          </a:bodyPr>
          <a:lstStyle>
            <a:lvl1pPr>
              <a:defRPr sz="2000"/>
            </a:lvl1pPr>
          </a:lstStyle>
          <a:p>
            <a:pPr rtl="0"/>
            <a:r>
              <a:rPr lang="lt-LT" noProof="0"/>
              <a:t>Spustelėkite piktogramą norėdami įtraukti paveikslėlį</a:t>
            </a:r>
            <a:endParaRPr lang="en-GB" noProof="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rtlCol="0">
            <a:normAutofit/>
          </a:bodyPr>
          <a:lstStyle>
            <a:lvl1pPr>
              <a:defRPr sz="2000"/>
            </a:lvl1pPr>
          </a:lstStyle>
          <a:p>
            <a:pPr rtl="0"/>
            <a:r>
              <a:rPr lang="lt-LT" noProof="0"/>
              <a:t>Spustelėkite piktogramą norėdami įtraukti paveikslėlį</a:t>
            </a:r>
            <a:endParaRPr lang="en-GB" noProof="0"/>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rtlCol="0"/>
          <a:lstStyle/>
          <a:p>
            <a:pPr rtl="0"/>
            <a:r>
              <a:rPr lang="lt-LT" noProof="0"/>
              <a:t>Spustelėję redaguokite stilių</a:t>
            </a:r>
            <a:endParaRPr lang="en-GB" noProof="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GB" noProof="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GB" noProof="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rtlCol="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rtlCol="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rtlCol="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rtlCol="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rtlCol="0">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rtl="0"/>
            <a:r>
              <a:rPr lang="en-GB" noProof="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rtlCol="0">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rtl="0"/>
            <a:r>
              <a:rPr lang="en-GB" noProof="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rtlCol="0">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rtl="0"/>
            <a:r>
              <a:rPr lang="en-GB" noProof="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rtlCol="0">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rtl="0"/>
            <a:r>
              <a:rPr lang="en-GB" noProof="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rtlCol="0">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rtlCol="0">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rtlCol="0">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rtlCol="0">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rtlCol="0"/>
          <a:lstStyle>
            <a:lvl1pPr>
              <a:defRPr baseline="0"/>
            </a:lvl1pPr>
          </a:lstStyle>
          <a:p>
            <a:pPr rtl="0"/>
            <a:r>
              <a:rPr lang="en-GB" noProof="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rtlCol="0"/>
          <a:lstStyle/>
          <a:p>
            <a:pPr rtl="0"/>
            <a:r>
              <a:rPr lang="en-GB" noProof="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rtlCol="0"/>
          <a:lstStyle>
            <a:lvl1pPr algn="r">
              <a:defRPr/>
            </a:lvl1pPr>
          </a:lstStyle>
          <a:p>
            <a:pPr rtl="0"/>
            <a:r>
              <a:rPr lang="en-GB" noProof="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rtlCol="0">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rtl="0"/>
            <a:r>
              <a:rPr lang="lt-LT" noProof="0"/>
              <a:t>Spustelėkite, kad galėtumėte redaguoti šablono teksto stilius</a:t>
            </a:r>
          </a:p>
          <a:p>
            <a:pPr lvl="1" rtl="0"/>
            <a:r>
              <a:rPr lang="lt-LT" noProof="0"/>
              <a:t>Antras lygis</a:t>
            </a:r>
          </a:p>
          <a:p>
            <a:pPr lvl="2" rtl="0"/>
            <a:r>
              <a:rPr lang="lt-LT" noProof="0"/>
              <a:t>Trečias lygis</a:t>
            </a:r>
          </a:p>
          <a:p>
            <a:pPr lvl="3" rtl="0"/>
            <a:r>
              <a:rPr lang="lt-LT" noProof="0"/>
              <a:t>Ketvirtas lygis</a:t>
            </a:r>
          </a:p>
          <a:p>
            <a:pPr lvl="4" rtl="0"/>
            <a:r>
              <a:rPr lang="lt-LT" noProof="0"/>
              <a:t>Penktas lygis</a:t>
            </a:r>
            <a:endParaRPr lang="en-GB" noProof="0"/>
          </a:p>
        </p:txBody>
      </p:sp>
      <p:grpSp>
        <p:nvGrpSpPr>
          <p:cNvPr id="971" name="Picture Placeholder 986" descr="abstract colou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pPr rtl="0"/>
              <a:endParaRPr lang="en-GB" noProof="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pPr rtl="0"/>
              <a:endParaRPr lang="en-GB" noProof="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pPr rtl="0"/>
              <a:endParaRPr lang="en-GB" noProof="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pPr rtl="0"/>
              <a:endParaRPr lang="en-GB" noProof="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pPr rtl="0"/>
              <a:endParaRPr lang="en-GB" noProof="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pPr rtl="0"/>
              <a:endParaRPr lang="en-GB" noProof="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pPr rtl="0"/>
              <a:endParaRPr lang="en-GB" noProof="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pPr rtl="0"/>
              <a:endParaRPr lang="en-GB" noProof="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pPr rtl="0"/>
              <a:endParaRPr lang="en-GB" noProof="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pPr rtl="0"/>
              <a:endParaRPr lang="en-GB" noProof="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pPr rtl="0"/>
              <a:endParaRPr lang="en-GB" noProof="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pPr rtl="0"/>
              <a:endParaRPr lang="en-GB" noProof="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pPr rtl="0"/>
              <a:endParaRPr lang="en-GB" noProof="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pPr rtl="0"/>
              <a:endParaRPr lang="en-GB" noProof="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pPr rtl="0"/>
              <a:endParaRPr lang="en-GB" noProof="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pPr rtl="0"/>
              <a:endParaRPr lang="en-GB" noProof="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pPr rtl="0"/>
              <a:endParaRPr lang="en-GB" noProof="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pPr rtl="0"/>
              <a:endParaRPr lang="en-GB" noProof="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pPr rtl="0"/>
              <a:endParaRPr lang="en-GB" noProof="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pPr rtl="0"/>
              <a:endParaRPr lang="en-GB" noProof="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pPr rtl="0"/>
              <a:endParaRPr lang="en-GB" noProof="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pPr rtl="0"/>
              <a:endParaRPr lang="en-GB" noProof="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pPr rtl="0"/>
              <a:endParaRPr lang="en-GB" noProof="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pPr rtl="0"/>
              <a:endParaRPr lang="en-GB" noProof="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pPr rtl="0"/>
              <a:endParaRPr lang="en-GB" noProof="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pPr rtl="0"/>
              <a:endParaRPr lang="en-GB" noProof="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pPr rtl="0"/>
              <a:endParaRPr lang="en-GB" noProof="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pPr rtl="0"/>
              <a:endParaRPr lang="en-GB" noProof="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pPr rtl="0"/>
              <a:endParaRPr lang="en-GB" noProof="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pPr rtl="0"/>
              <a:endParaRPr lang="en-GB" noProof="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pPr rtl="0"/>
              <a:endParaRPr lang="en-GB" noProof="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pPr rtl="0"/>
              <a:endParaRPr lang="en-GB" noProof="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pPr rtl="0"/>
              <a:endParaRPr lang="en-GB" noProof="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pPr rtl="0"/>
              <a:endParaRPr lang="en-GB" noProof="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pPr rtl="0"/>
              <a:endParaRPr lang="en-GB" noProof="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pPr rtl="0"/>
              <a:endParaRPr lang="en-GB" noProof="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pPr rtl="0"/>
              <a:endParaRPr lang="en-GB" noProof="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pPr rtl="0"/>
              <a:endParaRPr lang="en-GB" noProof="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pPr rtl="0"/>
              <a:endParaRPr lang="en-GB" noProof="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pPr rtl="0"/>
              <a:endParaRPr lang="en-GB" noProof="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pPr rtl="0"/>
              <a:endParaRPr lang="en-GB" noProof="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pPr rtl="0"/>
              <a:endParaRPr lang="en-GB" noProof="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pPr rtl="0"/>
              <a:endParaRPr lang="en-GB" noProof="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pPr rtl="0"/>
              <a:endParaRPr lang="en-GB" noProof="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pPr rtl="0"/>
              <a:endParaRPr lang="en-GB" noProof="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pPr rtl="0"/>
              <a:endParaRPr lang="en-GB" noProof="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pPr rtl="0"/>
              <a:endParaRPr lang="en-GB" noProof="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pPr rtl="0"/>
              <a:endParaRPr lang="en-GB" noProof="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pPr rtl="0"/>
              <a:endParaRPr lang="en-GB" noProof="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pPr rtl="0"/>
              <a:endParaRPr lang="en-GB" noProof="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pPr rtl="0"/>
              <a:endParaRPr lang="en-GB" noProof="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pPr rtl="0"/>
              <a:endParaRPr lang="en-GB" noProof="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pPr rtl="0"/>
              <a:endParaRPr lang="en-GB" noProof="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pPr rtl="0"/>
              <a:endParaRPr lang="en-GB" noProof="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pPr rtl="0"/>
              <a:endParaRPr lang="en-GB" noProof="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pPr rtl="0"/>
              <a:endParaRPr lang="en-GB" noProof="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pPr rtl="0"/>
              <a:endParaRPr lang="en-GB" noProof="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pPr rtl="0"/>
              <a:endParaRPr lang="en-GB" noProof="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pPr rtl="0"/>
              <a:endParaRPr lang="en-GB" noProof="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pPr rtl="0"/>
              <a:endParaRPr lang="en-GB" noProof="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pPr rtl="0"/>
              <a:endParaRPr lang="en-GB" noProof="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pPr rtl="0"/>
              <a:endParaRPr lang="en-GB" noProof="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pPr rtl="0"/>
              <a:endParaRPr lang="en-GB" noProof="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pPr rtl="0"/>
              <a:endParaRPr lang="en-GB" noProof="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pPr rtl="0"/>
              <a:endParaRPr lang="en-GB" noProof="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pPr rtl="0"/>
              <a:endParaRPr lang="en-GB" noProof="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pPr rtl="0"/>
              <a:endParaRPr lang="en-GB" noProof="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pPr rtl="0"/>
              <a:endParaRPr lang="en-GB" noProof="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pPr rtl="0"/>
              <a:endParaRPr lang="en-GB" noProof="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pPr rtl="0"/>
              <a:endParaRPr lang="en-GB" noProof="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pPr rtl="0"/>
              <a:endParaRPr lang="en-GB" noProof="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pPr rtl="0"/>
              <a:endParaRPr lang="en-GB" noProof="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pPr rtl="0"/>
              <a:endParaRPr lang="en-GB" noProof="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pPr rtl="0"/>
              <a:endParaRPr lang="en-GB" noProof="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pPr rtl="0"/>
              <a:endParaRPr lang="en-GB" noProof="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pPr rtl="0"/>
              <a:endParaRPr lang="en-GB" noProof="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pPr rtl="0"/>
              <a:endParaRPr lang="en-GB" noProof="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pPr rtl="0"/>
              <a:endParaRPr lang="en-GB" noProof="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pPr rtl="0"/>
              <a:endParaRPr lang="en-GB" noProof="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pPr rtl="0"/>
              <a:endParaRPr lang="en-GB" noProof="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pPr rtl="0"/>
              <a:endParaRPr lang="en-GB" noProof="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pPr rtl="0"/>
              <a:endParaRPr lang="en-GB" noProof="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pPr rtl="0"/>
              <a:endParaRPr lang="en-GB" noProof="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pPr rtl="0"/>
              <a:endParaRPr lang="en-GB" noProof="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pPr rtl="0"/>
              <a:endParaRPr lang="en-GB" noProof="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pPr rtl="0"/>
              <a:endParaRPr lang="en-GB" noProof="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pPr rtl="0"/>
              <a:endParaRPr lang="en-GB" noProof="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pPr rtl="0"/>
              <a:endParaRPr lang="en-GB" noProof="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pPr rtl="0"/>
              <a:endParaRPr lang="en-GB" noProof="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pPr rtl="0"/>
              <a:endParaRPr lang="en-GB" noProof="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pPr rtl="0"/>
              <a:endParaRPr lang="en-GB" noProof="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pPr rtl="0"/>
              <a:endParaRPr lang="en-GB" noProof="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pPr rtl="0"/>
              <a:endParaRPr lang="en-GB" noProof="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pPr rtl="0"/>
              <a:endParaRPr lang="en-GB" noProof="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pPr rtl="0"/>
              <a:endParaRPr lang="en-GB" noProof="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pPr rtl="0"/>
              <a:endParaRPr lang="en-GB" noProof="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pPr rtl="0"/>
              <a:endParaRPr lang="en-GB" noProof="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pPr rtl="0"/>
              <a:endParaRPr lang="en-GB" noProof="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pPr rtl="0"/>
              <a:endParaRPr lang="en-GB" noProof="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pPr rtl="0"/>
              <a:endParaRPr lang="en-GB" noProof="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pPr rtl="0"/>
              <a:endParaRPr lang="en-GB" noProof="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pPr rtl="0"/>
              <a:endParaRPr lang="en-GB" noProof="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pPr rtl="0"/>
              <a:endParaRPr lang="en-GB" noProof="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pPr rtl="0"/>
              <a:endParaRPr lang="en-GB" noProof="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pPr rtl="0"/>
              <a:endParaRPr lang="en-GB" noProof="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pPr rtl="0"/>
              <a:endParaRPr lang="en-GB" noProof="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pPr rtl="0"/>
              <a:endParaRPr lang="en-GB" noProof="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pPr rtl="0"/>
              <a:endParaRPr lang="en-GB" noProof="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pPr rtl="0"/>
              <a:endParaRPr lang="en-GB" noProof="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pPr rtl="0"/>
              <a:endParaRPr lang="en-GB" noProof="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pPr rtl="0"/>
              <a:endParaRPr lang="en-GB" noProof="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pPr rtl="0"/>
              <a:endParaRPr lang="en-GB" noProof="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pPr rtl="0"/>
              <a:endParaRPr lang="en-GB" noProof="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pPr rtl="0"/>
              <a:endParaRPr lang="en-GB" noProof="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pPr rtl="0"/>
              <a:endParaRPr lang="en-GB" noProof="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pPr rtl="0"/>
              <a:endParaRPr lang="en-GB" noProof="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pPr rtl="0"/>
              <a:endParaRPr lang="en-GB" noProof="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pPr rtl="0"/>
              <a:endParaRPr lang="en-GB" noProof="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pPr rtl="0"/>
              <a:endParaRPr lang="en-GB" noProof="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pPr rtl="0"/>
              <a:endParaRPr lang="en-GB" noProof="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pPr rtl="0"/>
              <a:endParaRPr lang="en-GB" noProof="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pPr rtl="0"/>
              <a:endParaRPr lang="en-GB" noProof="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pPr rtl="0"/>
              <a:endParaRPr lang="en-GB" noProof="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pPr rtl="0"/>
              <a:endParaRPr lang="en-GB" noProof="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pPr rtl="0"/>
              <a:endParaRPr lang="en-GB" noProof="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pPr rtl="0"/>
              <a:endParaRPr lang="en-GB" noProof="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pPr rtl="0"/>
              <a:endParaRPr lang="en-GB" noProof="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pPr rtl="0"/>
              <a:endParaRPr lang="en-GB" noProof="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pPr rtl="0"/>
              <a:endParaRPr lang="en-GB" noProof="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pPr rtl="0"/>
              <a:endParaRPr lang="en-GB" noProof="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pPr rtl="0"/>
              <a:endParaRPr lang="en-GB" noProof="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pPr rtl="0"/>
              <a:endParaRPr lang="en-GB" noProof="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pPr rtl="0"/>
              <a:endParaRPr lang="en-GB" noProof="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pPr rtl="0"/>
              <a:endParaRPr lang="en-GB" noProof="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pPr rtl="0"/>
              <a:endParaRPr lang="en-GB" noProof="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pPr rtl="0"/>
              <a:endParaRPr lang="en-GB" noProof="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pPr rtl="0"/>
              <a:endParaRPr lang="en-GB" noProof="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pPr rtl="0"/>
              <a:endParaRPr lang="en-GB" noProof="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pPr rtl="0"/>
              <a:endParaRPr lang="en-GB" noProof="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pPr rtl="0"/>
              <a:endParaRPr lang="en-GB" noProof="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pPr rtl="0"/>
              <a:endParaRPr lang="en-GB" noProof="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pPr rtl="0"/>
              <a:endParaRPr lang="en-GB" noProof="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pPr rtl="0"/>
              <a:endParaRPr lang="en-GB" noProof="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pPr rtl="0"/>
              <a:endParaRPr lang="en-GB" noProof="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pPr rtl="0"/>
              <a:endParaRPr lang="en-GB" noProof="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pPr rtl="0"/>
              <a:endParaRPr lang="en-GB" noProof="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pPr rtl="0"/>
              <a:endParaRPr lang="en-GB" noProof="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pPr rtl="0"/>
              <a:endParaRPr lang="en-GB" noProof="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pPr rtl="0"/>
              <a:endParaRPr lang="en-GB" noProof="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pPr rtl="0"/>
              <a:endParaRPr lang="en-GB" noProof="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pPr rtl="0"/>
              <a:endParaRPr lang="en-GB" noProof="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pPr rtl="0"/>
              <a:endParaRPr lang="en-GB" noProof="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pPr rtl="0"/>
              <a:endParaRPr lang="en-GB" noProof="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pPr rtl="0"/>
              <a:endParaRPr lang="en-GB" noProof="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pPr rtl="0"/>
              <a:endParaRPr lang="en-GB" noProof="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pPr rtl="0"/>
              <a:endParaRPr lang="en-GB" noProof="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pPr rtl="0"/>
              <a:endParaRPr lang="en-GB" noProof="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pPr rtl="0"/>
              <a:endParaRPr lang="en-GB" noProof="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pPr rtl="0"/>
              <a:endParaRPr lang="en-GB" noProof="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pPr rtl="0"/>
              <a:endParaRPr lang="en-GB" noProof="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pPr rtl="0"/>
              <a:endParaRPr lang="en-GB" noProof="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pPr rtl="0"/>
              <a:endParaRPr lang="en-GB" noProof="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pPr rtl="0"/>
              <a:endParaRPr lang="en-GB" noProof="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pPr rtl="0"/>
              <a:endParaRPr lang="en-GB" noProof="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pPr rtl="0"/>
              <a:endParaRPr lang="en-GB" noProof="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pPr rtl="0"/>
              <a:endParaRPr lang="en-GB" noProof="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pPr rtl="0"/>
              <a:endParaRPr lang="en-GB" noProof="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pPr rtl="0"/>
              <a:endParaRPr lang="en-GB" noProof="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pPr rtl="0"/>
              <a:endParaRPr lang="en-GB" noProof="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pPr rtl="0"/>
              <a:endParaRPr lang="en-GB" noProof="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pPr rtl="0"/>
              <a:endParaRPr lang="en-GB" noProof="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pPr rtl="0"/>
              <a:endParaRPr lang="en-GB" noProof="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pPr rtl="0"/>
              <a:endParaRPr lang="en-GB" noProof="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pPr rtl="0"/>
              <a:endParaRPr lang="en-GB" noProof="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pPr rtl="0"/>
              <a:endParaRPr lang="en-GB" noProof="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pPr rtl="0"/>
              <a:endParaRPr lang="en-GB" noProof="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pPr rtl="0"/>
              <a:endParaRPr lang="en-GB" noProof="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pPr rtl="0"/>
              <a:endParaRPr lang="en-GB" noProof="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pPr rtl="0"/>
              <a:endParaRPr lang="en-GB" noProof="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pPr rtl="0"/>
              <a:endParaRPr lang="en-GB" noProof="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pPr rtl="0"/>
              <a:endParaRPr lang="en-GB" noProof="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pPr rtl="0"/>
              <a:endParaRPr lang="en-GB" noProof="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pPr rtl="0"/>
              <a:endParaRPr lang="en-GB" noProof="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pPr rtl="0"/>
              <a:endParaRPr lang="en-GB" noProof="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pPr rtl="0"/>
              <a:endParaRPr lang="en-GB" noProof="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pPr rtl="0"/>
              <a:endParaRPr lang="en-GB" noProof="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pPr rtl="0"/>
              <a:endParaRPr lang="en-GB" noProof="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pPr rtl="0"/>
              <a:endParaRPr lang="en-GB" noProof="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pPr rtl="0"/>
              <a:endParaRPr lang="en-GB" noProof="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pPr rtl="0"/>
              <a:endParaRPr lang="en-GB" noProof="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pPr rtl="0"/>
              <a:endParaRPr lang="en-GB" noProof="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pPr rtl="0"/>
              <a:endParaRPr lang="en-GB" noProof="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pPr rtl="0"/>
              <a:endParaRPr lang="en-GB" noProof="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pPr rtl="0"/>
              <a:endParaRPr lang="en-GB" noProof="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pPr rtl="0"/>
              <a:endParaRPr lang="en-GB" noProof="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pPr rtl="0"/>
              <a:endParaRPr lang="en-GB" noProof="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pPr rtl="0"/>
              <a:endParaRPr lang="en-GB" noProof="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pPr rtl="0"/>
              <a:endParaRPr lang="en-GB" noProof="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pPr rtl="0"/>
              <a:endParaRPr lang="en-GB" noProof="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pPr rtl="0"/>
              <a:endParaRPr lang="en-GB" noProof="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pPr rtl="0"/>
              <a:endParaRPr lang="en-GB" noProof="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pPr rtl="0"/>
              <a:endParaRPr lang="en-GB" noProof="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pPr rtl="0"/>
              <a:endParaRPr lang="en-GB" noProof="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pPr rtl="0"/>
              <a:endParaRPr lang="en-GB" noProof="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pPr rtl="0"/>
              <a:endParaRPr lang="en-GB" noProof="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pPr rtl="0"/>
              <a:endParaRPr lang="en-GB" noProof="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pPr rtl="0"/>
              <a:endParaRPr lang="en-GB" noProof="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pPr rtl="0"/>
              <a:endParaRPr lang="en-GB" noProof="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pPr rtl="0"/>
              <a:endParaRPr lang="en-GB" noProof="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pPr rtl="0"/>
              <a:endParaRPr lang="en-GB" noProof="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pPr rtl="0"/>
              <a:endParaRPr lang="en-GB" noProof="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pPr rtl="0"/>
              <a:endParaRPr lang="en-GB" noProof="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pPr rtl="0"/>
              <a:endParaRPr lang="en-GB" noProof="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pPr rtl="0"/>
              <a:endParaRPr lang="en-GB" noProof="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pPr rtl="0"/>
              <a:endParaRPr lang="en-GB" noProof="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pPr rtl="0"/>
              <a:endParaRPr lang="en-GB" noProof="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pPr rtl="0"/>
              <a:endParaRPr lang="en-GB" noProof="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pPr rtl="0"/>
              <a:endParaRPr lang="en-GB" noProof="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pPr rtl="0"/>
              <a:endParaRPr lang="en-GB" noProof="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pPr rtl="0"/>
              <a:endParaRPr lang="en-GB" noProof="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pPr rtl="0"/>
              <a:endParaRPr lang="en-GB" noProof="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pPr rtl="0"/>
              <a:endParaRPr lang="en-GB" noProof="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pPr rtl="0"/>
              <a:endParaRPr lang="en-GB" noProof="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pPr rtl="0"/>
              <a:endParaRPr lang="en-GB" noProof="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pPr rtl="0"/>
              <a:endParaRPr lang="en-GB" noProof="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pPr rtl="0"/>
              <a:endParaRPr lang="en-GB" noProof="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pPr rtl="0"/>
              <a:endParaRPr lang="en-GB" noProof="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pPr rtl="0"/>
              <a:endParaRPr lang="en-GB" noProof="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pPr rtl="0"/>
              <a:endParaRPr lang="en-GB" noProof="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pPr rtl="0"/>
              <a:endParaRPr lang="en-GB" noProof="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pPr rtl="0"/>
              <a:endParaRPr lang="en-GB" noProof="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pPr rtl="0"/>
              <a:endParaRPr lang="en-GB" noProof="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pPr rtl="0"/>
              <a:endParaRPr lang="en-GB" noProof="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pPr rtl="0"/>
              <a:endParaRPr lang="en-GB" noProof="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pPr rtl="0"/>
              <a:endParaRPr lang="en-GB" noProof="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pPr rtl="0"/>
              <a:endParaRPr lang="en-GB" noProof="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pPr rtl="0"/>
              <a:endParaRPr lang="en-GB" noProof="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pPr rtl="0"/>
              <a:endParaRPr lang="en-GB" noProof="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pPr rtl="0"/>
              <a:endParaRPr lang="en-GB" noProof="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pPr rtl="0"/>
              <a:endParaRPr lang="en-GB" noProof="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pPr rtl="0"/>
              <a:endParaRPr lang="en-GB" noProof="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pPr rtl="0"/>
              <a:endParaRPr lang="en-GB" noProof="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pPr rtl="0"/>
              <a:endParaRPr lang="en-GB" noProof="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pPr rtl="0"/>
              <a:endParaRPr lang="en-GB" noProof="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pPr rtl="0"/>
              <a:endParaRPr lang="en-GB" noProof="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pPr rtl="0"/>
              <a:endParaRPr lang="en-GB" noProof="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pPr rtl="0"/>
              <a:endParaRPr lang="en-GB" noProof="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pPr rtl="0"/>
              <a:endParaRPr lang="en-GB" noProof="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pPr rtl="0"/>
              <a:endParaRPr lang="en-GB" noProof="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pPr rtl="0"/>
              <a:endParaRPr lang="en-GB" noProof="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pPr rtl="0"/>
              <a:endParaRPr lang="en-GB" noProof="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pPr rtl="0"/>
              <a:endParaRPr lang="en-GB" noProof="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pPr rtl="0"/>
              <a:endParaRPr lang="en-GB" noProof="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pPr rtl="0"/>
              <a:endParaRPr lang="en-GB" noProof="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pPr rtl="0"/>
              <a:endParaRPr lang="en-GB" noProof="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pPr rtl="0"/>
              <a:endParaRPr lang="en-GB" noProof="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pPr rtl="0"/>
              <a:endParaRPr lang="en-GB" noProof="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pPr rtl="0"/>
              <a:endParaRPr lang="en-GB" noProof="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pPr rtl="0"/>
              <a:endParaRPr lang="en-GB" noProof="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pPr rtl="0"/>
              <a:endParaRPr lang="en-GB" noProof="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pPr rtl="0"/>
              <a:endParaRPr lang="en-GB" noProof="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pPr rtl="0"/>
              <a:endParaRPr lang="en-GB" noProof="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pPr rtl="0"/>
              <a:endParaRPr lang="en-GB" noProof="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pPr rtl="0"/>
              <a:endParaRPr lang="en-GB" noProof="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pPr rtl="0"/>
              <a:endParaRPr lang="en-GB" noProof="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pPr rtl="0"/>
              <a:endParaRPr lang="en-GB" noProof="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pPr rtl="0"/>
              <a:endParaRPr lang="en-GB" noProof="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pPr rtl="0"/>
              <a:endParaRPr lang="en-GB" noProof="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pPr rtl="0"/>
              <a:endParaRPr lang="en-GB" noProof="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pPr rtl="0"/>
              <a:endParaRPr lang="en-GB" noProof="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pPr rtl="0"/>
              <a:endParaRPr lang="en-GB" noProof="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pPr rtl="0"/>
              <a:endParaRPr lang="en-GB" noProof="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pPr rtl="0"/>
              <a:endParaRPr lang="en-GB" noProof="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pPr rtl="0"/>
              <a:endParaRPr lang="en-GB" noProof="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pPr rtl="0"/>
              <a:endParaRPr lang="en-GB" noProof="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pPr rtl="0"/>
              <a:endParaRPr lang="en-GB" noProof="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pPr rtl="0"/>
              <a:endParaRPr lang="en-GB" noProof="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pPr rtl="0"/>
              <a:endParaRPr lang="en-GB" noProof="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pPr rtl="0"/>
              <a:endParaRPr lang="en-GB" noProof="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pPr rtl="0"/>
              <a:endParaRPr lang="en-GB" noProof="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pPr rtl="0"/>
              <a:endParaRPr lang="en-GB" noProof="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pPr rtl="0"/>
              <a:endParaRPr lang="en-GB" noProof="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pPr rtl="0"/>
              <a:endParaRPr lang="en-GB" noProof="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pPr rtl="0"/>
              <a:endParaRPr lang="en-GB" noProof="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pPr rtl="0"/>
              <a:endParaRPr lang="en-GB" noProof="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pPr rtl="0"/>
              <a:endParaRPr lang="en-GB" noProof="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pPr rtl="0"/>
              <a:endParaRPr lang="en-GB" noProof="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pPr rtl="0"/>
              <a:endParaRPr lang="en-GB" noProof="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pPr rtl="0"/>
              <a:endParaRPr lang="en-GB" noProof="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pPr rtl="0"/>
              <a:endParaRPr lang="en-GB" noProof="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pPr rtl="0"/>
              <a:endParaRPr lang="en-GB" noProof="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pPr rtl="0"/>
              <a:endParaRPr lang="en-GB" noProof="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pPr rtl="0"/>
              <a:endParaRPr lang="en-GB" noProof="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pPr rtl="0"/>
              <a:endParaRPr lang="en-GB" noProof="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pPr rtl="0"/>
              <a:endParaRPr lang="en-GB" noProof="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pPr rtl="0"/>
              <a:endParaRPr lang="en-GB" noProof="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pPr rtl="0"/>
              <a:endParaRPr lang="en-GB" noProof="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pPr rtl="0"/>
              <a:endParaRPr lang="en-GB" noProof="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pPr rtl="0"/>
              <a:endParaRPr lang="en-GB" noProof="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pPr rtl="0"/>
              <a:endParaRPr lang="en-GB" noProof="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pPr rtl="0"/>
              <a:endParaRPr lang="en-GB" noProof="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pPr rtl="0"/>
              <a:endParaRPr lang="en-GB" noProof="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pPr rtl="0"/>
              <a:endParaRPr lang="en-GB" noProof="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pPr rtl="0"/>
              <a:endParaRPr lang="en-GB" noProof="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pPr rtl="0"/>
              <a:endParaRPr lang="en-GB" noProof="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pPr rtl="0"/>
              <a:endParaRPr lang="en-GB" noProof="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pPr rtl="0"/>
              <a:endParaRPr lang="en-GB" noProof="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pPr rtl="0"/>
              <a:endParaRPr lang="en-GB" noProof="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pPr rtl="0"/>
              <a:endParaRPr lang="en-GB" noProof="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pPr rtl="0"/>
              <a:endParaRPr lang="en-GB" noProof="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pPr rtl="0"/>
              <a:endParaRPr lang="en-GB" noProof="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pPr rtl="0"/>
              <a:endParaRPr lang="en-GB" noProof="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pPr rtl="0"/>
              <a:endParaRPr lang="en-GB" noProof="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pPr rtl="0"/>
              <a:endParaRPr lang="en-GB" noProof="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pPr rtl="0"/>
              <a:endParaRPr lang="en-GB" noProof="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pPr rtl="0"/>
              <a:endParaRPr lang="en-GB" noProof="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pPr rtl="0"/>
              <a:endParaRPr lang="en-GB" noProof="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pPr rtl="0"/>
              <a:endParaRPr lang="en-GB" noProof="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pPr rtl="0"/>
              <a:endParaRPr lang="en-GB" noProof="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pPr rtl="0"/>
              <a:endParaRPr lang="en-GB" noProof="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pPr rtl="0"/>
              <a:endParaRPr lang="en-GB" noProof="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pPr rtl="0"/>
              <a:endParaRPr lang="en-GB" noProof="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pPr rtl="0"/>
              <a:endParaRPr lang="en-GB" noProof="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pPr rtl="0"/>
              <a:endParaRPr lang="en-GB" noProof="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pPr rtl="0"/>
              <a:endParaRPr lang="en-GB" noProof="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pPr rtl="0"/>
              <a:endParaRPr lang="en-GB" noProof="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pPr rtl="0"/>
              <a:endParaRPr lang="en-GB" noProof="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pPr rtl="0"/>
              <a:endParaRPr lang="en-GB" noProof="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pPr rtl="0"/>
              <a:endParaRPr lang="en-GB" noProof="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pPr rtl="0"/>
              <a:endParaRPr lang="en-GB" noProof="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pPr rtl="0"/>
              <a:endParaRPr lang="en-GB" noProof="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pPr rtl="0"/>
              <a:endParaRPr lang="en-GB" noProof="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pPr rtl="0"/>
              <a:endParaRPr lang="en-GB" noProof="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pPr rtl="0"/>
              <a:endParaRPr lang="en-GB" noProof="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pPr rtl="0"/>
              <a:endParaRPr lang="en-GB" noProof="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pPr rtl="0"/>
              <a:endParaRPr lang="en-GB" noProof="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pPr rtl="0"/>
              <a:endParaRPr lang="en-GB" noProof="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pPr rtl="0"/>
              <a:endParaRPr lang="en-GB" noProof="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pPr rtl="0"/>
              <a:endParaRPr lang="en-GB" noProof="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pPr rtl="0"/>
              <a:endParaRPr lang="en-GB" noProof="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pPr rtl="0"/>
              <a:endParaRPr lang="en-GB" noProof="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pPr rtl="0"/>
              <a:endParaRPr lang="en-GB" noProof="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pPr rtl="0"/>
              <a:endParaRPr lang="en-GB" noProof="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pPr rtl="0"/>
              <a:endParaRPr lang="en-GB" noProof="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pPr rtl="0"/>
              <a:endParaRPr lang="en-GB" noProof="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pPr rtl="0"/>
              <a:endParaRPr lang="en-GB" noProof="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pPr rtl="0"/>
              <a:endParaRPr lang="en-GB" noProof="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pPr rtl="0"/>
              <a:endParaRPr lang="en-GB" noProof="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pPr rtl="0"/>
              <a:endParaRPr lang="en-GB" noProof="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pPr rtl="0"/>
              <a:endParaRPr lang="en-GB" noProof="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pPr rtl="0"/>
              <a:endParaRPr lang="en-GB" noProof="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pPr rtl="0"/>
              <a:endParaRPr lang="en-GB" noProof="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pPr rtl="0"/>
              <a:endParaRPr lang="en-GB" noProof="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pPr rtl="0"/>
              <a:endParaRPr lang="en-GB" noProof="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pPr rtl="0"/>
              <a:endParaRPr lang="en-GB" noProof="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pPr rtl="0"/>
              <a:endParaRPr lang="en-GB" noProof="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pPr rtl="0"/>
              <a:endParaRPr lang="en-GB" noProof="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pPr rtl="0"/>
              <a:endParaRPr lang="en-GB" noProof="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pPr rtl="0"/>
              <a:endParaRPr lang="en-GB" noProof="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pPr rtl="0"/>
              <a:endParaRPr lang="en-GB" noProof="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pPr rtl="0"/>
              <a:endParaRPr lang="en-GB" noProof="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pPr rtl="0"/>
              <a:endParaRPr lang="en-GB" noProof="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pPr rtl="0"/>
              <a:endParaRPr lang="en-GB" noProof="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pPr rtl="0"/>
              <a:endParaRPr lang="en-GB" noProof="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pPr rtl="0"/>
              <a:endParaRPr lang="en-GB" noProof="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pPr rtl="0"/>
              <a:endParaRPr lang="en-GB" noProof="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pPr rtl="0"/>
              <a:endParaRPr lang="en-GB" noProof="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pPr rtl="0"/>
              <a:endParaRPr lang="en-GB" noProof="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pPr rtl="0"/>
              <a:endParaRPr lang="en-GB" noProof="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pPr rtl="0"/>
              <a:endParaRPr lang="en-GB" noProof="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pPr rtl="0"/>
              <a:endParaRPr lang="en-GB" noProof="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pPr rtl="0"/>
              <a:endParaRPr lang="en-GB" noProof="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pPr rtl="0"/>
              <a:endParaRPr lang="en-GB" noProof="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pPr rtl="0"/>
              <a:endParaRPr lang="en-GB" noProof="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pPr rtl="0"/>
              <a:endParaRPr lang="en-GB" noProof="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pPr rtl="0"/>
              <a:endParaRPr lang="en-GB" noProof="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pPr rtl="0"/>
              <a:endParaRPr lang="en-GB" noProof="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pPr rtl="0"/>
              <a:endParaRPr lang="en-GB" noProof="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pPr rtl="0"/>
              <a:endParaRPr lang="en-GB" noProof="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pPr rtl="0"/>
              <a:endParaRPr lang="en-GB" noProof="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pPr rtl="0"/>
              <a:endParaRPr lang="en-GB" noProof="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pPr rtl="0"/>
              <a:endParaRPr lang="en-GB" noProof="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pPr rtl="0"/>
              <a:endParaRPr lang="en-GB" noProof="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pPr rtl="0"/>
              <a:endParaRPr lang="en-GB" noProof="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pPr rtl="0"/>
              <a:endParaRPr lang="en-GB" noProof="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pPr rtl="0"/>
              <a:endParaRPr lang="en-GB" noProof="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pPr rtl="0"/>
              <a:endParaRPr lang="en-GB" noProof="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pPr rtl="0"/>
              <a:endParaRPr lang="en-GB" noProof="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pPr rtl="0"/>
              <a:endParaRPr lang="en-GB" noProof="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pPr rtl="0"/>
              <a:endParaRPr lang="en-GB" noProof="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pPr rtl="0"/>
              <a:endParaRPr lang="en-GB" noProof="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pPr rtl="0"/>
              <a:endParaRPr lang="en-GB" noProof="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pPr rtl="0"/>
              <a:endParaRPr lang="en-GB" noProof="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pPr rtl="0"/>
              <a:endParaRPr lang="en-GB" noProof="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pPr rtl="0"/>
              <a:endParaRPr lang="en-GB" noProof="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pPr rtl="0"/>
              <a:endParaRPr lang="en-GB" noProof="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pPr rtl="0"/>
              <a:endParaRPr lang="en-GB" noProof="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pPr rtl="0"/>
              <a:endParaRPr lang="en-GB" noProof="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pPr rtl="0"/>
              <a:endParaRPr lang="en-GB" noProof="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pPr rtl="0"/>
              <a:endParaRPr lang="en-GB" noProof="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pPr rtl="0"/>
              <a:endParaRPr lang="en-GB" noProof="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pPr rtl="0"/>
              <a:endParaRPr lang="en-GB" noProof="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pPr rtl="0"/>
              <a:endParaRPr lang="en-GB" noProof="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pPr rtl="0"/>
              <a:endParaRPr lang="en-GB" noProof="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pPr rtl="0"/>
              <a:endParaRPr lang="en-GB" noProof="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pPr rtl="0"/>
              <a:endParaRPr lang="en-GB" noProof="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pPr rtl="0"/>
              <a:endParaRPr lang="en-GB" noProof="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pPr rtl="0"/>
              <a:endParaRPr lang="en-GB" noProof="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pPr rtl="0"/>
              <a:endParaRPr lang="en-GB" noProof="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pPr rtl="0"/>
              <a:endParaRPr lang="en-GB" noProof="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pPr rtl="0"/>
              <a:endParaRPr lang="en-GB" noProof="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pPr rtl="0"/>
              <a:endParaRPr lang="en-GB" noProof="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pPr rtl="0"/>
              <a:endParaRPr lang="en-GB" noProof="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pPr rtl="0"/>
              <a:endParaRPr lang="en-GB" noProof="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pPr rtl="0"/>
              <a:endParaRPr lang="en-GB" noProof="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pPr rtl="0"/>
              <a:endParaRPr lang="en-GB" noProof="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pPr rtl="0"/>
              <a:endParaRPr lang="en-GB" noProof="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pPr rtl="0"/>
              <a:endParaRPr lang="en-GB" noProof="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pPr rtl="0"/>
              <a:endParaRPr lang="en-GB" noProof="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pPr rtl="0"/>
              <a:endParaRPr lang="en-GB" noProof="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pPr rtl="0"/>
              <a:endParaRPr lang="en-GB" noProof="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pPr rtl="0"/>
              <a:endParaRPr lang="en-GB" noProof="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pPr rtl="0"/>
              <a:endParaRPr lang="en-GB" noProof="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pPr rtl="0"/>
              <a:endParaRPr lang="en-GB" noProof="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pPr rtl="0"/>
              <a:endParaRPr lang="en-GB" noProof="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pPr rtl="0"/>
              <a:endParaRPr lang="en-GB" noProof="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pPr rtl="0"/>
              <a:endParaRPr lang="en-GB" noProof="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pPr rtl="0"/>
              <a:endParaRPr lang="en-GB" noProof="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pPr rtl="0"/>
              <a:endParaRPr lang="en-GB" noProof="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pPr rtl="0"/>
              <a:endParaRPr lang="en-GB" noProof="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pPr rtl="0"/>
              <a:endParaRPr lang="en-GB" noProof="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pPr rtl="0"/>
              <a:endParaRPr lang="en-GB" noProof="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pPr rtl="0"/>
              <a:endParaRPr lang="en-GB" noProof="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pPr rtl="0"/>
              <a:endParaRPr lang="en-GB" noProof="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pPr rtl="0"/>
              <a:endParaRPr lang="en-GB" noProof="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pPr rtl="0"/>
              <a:endParaRPr lang="en-GB" noProof="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pPr rtl="0"/>
              <a:endParaRPr lang="en-GB" noProof="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pPr rtl="0"/>
              <a:endParaRPr lang="en-GB" noProof="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pPr rtl="0"/>
              <a:endParaRPr lang="en-GB" noProof="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pPr rtl="0"/>
              <a:endParaRPr lang="en-GB" noProof="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pPr rtl="0"/>
              <a:endParaRPr lang="en-GB" noProof="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pPr rtl="0"/>
              <a:endParaRPr lang="en-GB" noProof="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pPr rtl="0"/>
              <a:endParaRPr lang="en-GB" noProof="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pPr rtl="0"/>
              <a:endParaRPr lang="en-GB" noProof="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pPr rtl="0"/>
              <a:endParaRPr lang="en-GB" noProof="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pPr rtl="0"/>
              <a:endParaRPr lang="en-GB" noProof="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pPr rtl="0"/>
              <a:endParaRPr lang="en-GB" noProof="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pPr rtl="0"/>
              <a:endParaRPr lang="en-GB" noProof="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pPr rtl="0"/>
              <a:endParaRPr lang="en-GB" noProof="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pPr rtl="0"/>
              <a:endParaRPr lang="en-GB" noProof="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pPr rtl="0"/>
              <a:endParaRPr lang="en-GB" noProof="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pPr rtl="0"/>
              <a:endParaRPr lang="en-GB" noProof="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pPr rtl="0"/>
              <a:endParaRPr lang="en-GB" noProof="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pPr rtl="0"/>
              <a:endParaRPr lang="en-GB" noProof="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pPr rtl="0"/>
              <a:endParaRPr lang="en-GB" noProof="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pPr rtl="0"/>
              <a:endParaRPr lang="en-GB" noProof="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pPr rtl="0"/>
              <a:endParaRPr lang="en-GB" noProof="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pPr rtl="0"/>
              <a:endParaRPr lang="en-GB" noProof="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pPr rtl="0"/>
              <a:endParaRPr lang="en-GB" noProof="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pPr rtl="0"/>
              <a:endParaRPr lang="en-GB" noProof="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pPr rtl="0"/>
              <a:endParaRPr lang="en-GB" noProof="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pPr rtl="0"/>
              <a:endParaRPr lang="en-GB" noProof="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pPr rtl="0"/>
              <a:endParaRPr lang="en-GB" noProof="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pPr rtl="0"/>
              <a:endParaRPr lang="en-GB" noProof="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pPr rtl="0"/>
              <a:endParaRPr lang="en-GB" noProof="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pPr rtl="0"/>
              <a:endParaRPr lang="en-GB" noProof="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pPr rtl="0"/>
              <a:endParaRPr lang="en-GB" noProof="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pPr rtl="0"/>
              <a:endParaRPr lang="en-GB" noProof="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pPr rtl="0"/>
              <a:endParaRPr lang="en-GB" noProof="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pPr rtl="0"/>
              <a:endParaRPr lang="en-GB" noProof="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pPr rtl="0"/>
              <a:endParaRPr lang="en-GB" noProof="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pPr rtl="0"/>
              <a:endParaRPr lang="en-GB" noProof="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pPr rtl="0"/>
              <a:endParaRPr lang="en-GB" noProof="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pPr rtl="0"/>
              <a:endParaRPr lang="en-GB" noProof="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pPr rtl="0"/>
              <a:endParaRPr lang="en-GB" noProof="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pPr rtl="0"/>
              <a:endParaRPr lang="en-GB" noProof="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pPr rtl="0"/>
              <a:endParaRPr lang="en-GB" noProof="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pPr rtl="0"/>
              <a:endParaRPr lang="en-GB" noProof="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pPr rtl="0"/>
              <a:endParaRPr lang="en-GB" noProof="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pPr rtl="0"/>
              <a:endParaRPr lang="en-GB" noProof="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pPr rtl="0"/>
              <a:endParaRPr lang="en-GB" noProof="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pPr rtl="0"/>
              <a:endParaRPr lang="en-GB" noProof="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pPr rtl="0"/>
              <a:endParaRPr lang="en-GB" noProof="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pPr rtl="0"/>
              <a:endParaRPr lang="en-GB" noProof="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pPr rtl="0"/>
              <a:endParaRPr lang="en-GB" noProof="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pPr rtl="0"/>
              <a:endParaRPr lang="en-GB" noProof="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pPr rtl="0"/>
              <a:endParaRPr lang="en-GB" noProof="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pPr rtl="0"/>
              <a:endParaRPr lang="en-GB" noProof="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pPr rtl="0"/>
              <a:endParaRPr lang="en-GB" noProof="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pPr rtl="0"/>
              <a:endParaRPr lang="en-GB" noProof="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pPr rtl="0"/>
              <a:endParaRPr lang="en-GB" noProof="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pPr rtl="0"/>
              <a:endParaRPr lang="en-GB" noProof="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pPr rtl="0"/>
              <a:endParaRPr lang="en-GB" noProof="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pPr rtl="0"/>
              <a:endParaRPr lang="en-GB" noProof="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pPr rtl="0"/>
              <a:endParaRPr lang="en-GB" noProof="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pPr rtl="0"/>
              <a:endParaRPr lang="en-GB" noProof="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pPr rtl="0"/>
              <a:endParaRPr lang="en-GB" noProof="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pPr rtl="0"/>
              <a:endParaRPr lang="en-GB" noProof="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pPr rtl="0"/>
              <a:endParaRPr lang="en-GB" noProof="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pPr rtl="0"/>
              <a:endParaRPr lang="en-GB" noProof="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pPr rtl="0"/>
              <a:endParaRPr lang="en-GB" noProof="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pPr rtl="0"/>
              <a:endParaRPr lang="en-GB" noProof="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pPr rtl="0"/>
              <a:endParaRPr lang="en-GB" noProof="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pPr rtl="0"/>
              <a:endParaRPr lang="en-GB" noProof="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pPr rtl="0"/>
              <a:endParaRPr lang="en-GB" noProof="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pPr rtl="0"/>
              <a:endParaRPr lang="en-GB" noProof="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pPr rtl="0"/>
              <a:endParaRPr lang="en-GB" noProof="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pPr rtl="0"/>
              <a:endParaRPr lang="en-GB" noProof="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pPr rtl="0"/>
              <a:endParaRPr lang="en-GB" noProof="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pPr rtl="0"/>
              <a:endParaRPr lang="en-GB" noProof="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pPr rtl="0"/>
              <a:endParaRPr lang="en-GB" noProof="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pPr rtl="0"/>
              <a:endParaRPr lang="en-GB" noProof="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pPr rtl="0"/>
              <a:endParaRPr lang="en-GB" noProof="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pPr rtl="0"/>
              <a:endParaRPr lang="en-GB" noProof="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pPr rtl="0"/>
              <a:endParaRPr lang="en-GB" noProof="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pPr rtl="0"/>
              <a:endParaRPr lang="en-GB" noProof="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pPr rtl="0"/>
              <a:endParaRPr lang="en-GB" noProof="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pPr rtl="0"/>
              <a:endParaRPr lang="en-GB" noProof="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pPr rtl="0"/>
              <a:endParaRPr lang="en-GB" noProof="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pPr rtl="0"/>
              <a:endParaRPr lang="en-GB" noProof="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pPr rtl="0"/>
              <a:endParaRPr lang="en-GB" noProof="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pPr rtl="0"/>
              <a:endParaRPr lang="en-GB" noProof="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pPr rtl="0"/>
              <a:endParaRPr lang="en-GB" noProof="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pPr rtl="0"/>
              <a:endParaRPr lang="en-GB" noProof="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pPr rtl="0"/>
              <a:endParaRPr lang="en-GB" noProof="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pPr rtl="0"/>
              <a:endParaRPr lang="en-GB" noProof="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pPr rtl="0"/>
              <a:endParaRPr lang="en-GB" noProof="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pPr rtl="0"/>
              <a:endParaRPr lang="en-GB" noProof="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pPr rtl="0"/>
              <a:endParaRPr lang="en-GB" noProof="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pPr rtl="0"/>
              <a:endParaRPr lang="en-GB" noProof="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pPr rtl="0"/>
              <a:endParaRPr lang="en-GB" noProof="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pPr rtl="0"/>
              <a:endParaRPr lang="en-GB" noProof="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pPr rtl="0"/>
              <a:endParaRPr lang="en-GB" noProof="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pPr rtl="0"/>
              <a:endParaRPr lang="en-GB" noProof="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pPr rtl="0"/>
              <a:endParaRPr lang="en-GB" noProof="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pPr rtl="0"/>
              <a:endParaRPr lang="en-GB" noProof="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pPr rtl="0"/>
              <a:endParaRPr lang="en-GB" noProof="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pPr rtl="0"/>
              <a:endParaRPr lang="en-GB" noProof="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pPr rtl="0"/>
              <a:endParaRPr lang="en-GB" noProof="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pPr rtl="0"/>
              <a:endParaRPr lang="en-GB" noProof="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pPr rtl="0"/>
              <a:endParaRPr lang="en-GB" noProof="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pPr rtl="0"/>
              <a:endParaRPr lang="en-GB" noProof="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pPr rtl="0"/>
              <a:endParaRPr lang="en-GB" noProof="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pPr rtl="0"/>
              <a:endParaRPr lang="en-GB" noProof="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pPr rtl="0"/>
              <a:endParaRPr lang="en-GB" noProof="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pPr rtl="0"/>
              <a:endParaRPr lang="en-GB" noProof="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pPr rtl="0"/>
              <a:endParaRPr lang="en-GB" noProof="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pPr rtl="0"/>
              <a:endParaRPr lang="en-GB" noProof="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pPr rtl="0"/>
              <a:endParaRPr lang="en-GB" noProof="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pPr rtl="0"/>
              <a:endParaRPr lang="en-GB" noProof="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pPr rtl="0"/>
              <a:endParaRPr lang="en-GB" noProof="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pPr rtl="0"/>
              <a:endParaRPr lang="en-GB" noProof="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pPr rtl="0"/>
              <a:endParaRPr lang="en-GB" noProof="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pPr rtl="0"/>
              <a:endParaRPr lang="en-GB" noProof="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pPr rtl="0"/>
              <a:endParaRPr lang="en-GB" noProof="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pPr rtl="0"/>
              <a:endParaRPr lang="en-GB" noProof="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pPr rtl="0"/>
              <a:endParaRPr lang="en-GB" noProof="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pPr rtl="0"/>
              <a:endParaRPr lang="en-GB" noProof="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pPr rtl="0"/>
              <a:endParaRPr lang="en-GB" noProof="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pPr rtl="0"/>
              <a:endParaRPr lang="en-GB" noProof="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pPr rtl="0"/>
              <a:endParaRPr lang="en-GB" noProof="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pPr rtl="0"/>
              <a:endParaRPr lang="en-GB" noProof="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pPr rtl="0"/>
              <a:endParaRPr lang="en-GB" noProof="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pPr rtl="0"/>
              <a:endParaRPr lang="en-GB" noProof="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pPr rtl="0"/>
              <a:endParaRPr lang="en-GB" noProof="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pPr rtl="0"/>
              <a:endParaRPr lang="en-GB" noProof="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pPr rtl="0"/>
              <a:endParaRPr lang="en-GB" noProof="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pPr rtl="0"/>
              <a:endParaRPr lang="en-GB" noProof="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pPr rtl="0"/>
              <a:endParaRPr lang="en-GB" noProof="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pPr rtl="0"/>
              <a:endParaRPr lang="en-GB" noProof="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pPr rtl="0"/>
              <a:endParaRPr lang="en-GB" noProof="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pPr rtl="0"/>
              <a:endParaRPr lang="en-GB" noProof="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pPr rtl="0"/>
              <a:endParaRPr lang="en-GB" noProof="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pPr rtl="0"/>
              <a:endParaRPr lang="en-GB" noProof="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pPr rtl="0"/>
              <a:endParaRPr lang="en-GB" noProof="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pPr rtl="0"/>
              <a:endParaRPr lang="en-GB" noProof="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pPr rtl="0"/>
              <a:endParaRPr lang="en-GB" noProof="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pPr rtl="0"/>
              <a:endParaRPr lang="en-GB" noProof="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pPr rtl="0"/>
              <a:endParaRPr lang="en-GB" noProof="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pPr rtl="0"/>
              <a:endParaRPr lang="en-GB" noProof="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pPr rtl="0"/>
              <a:endParaRPr lang="en-GB" noProof="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pPr rtl="0"/>
              <a:endParaRPr lang="en-GB" noProof="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pPr rtl="0"/>
              <a:endParaRPr lang="en-GB" noProof="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pPr rtl="0"/>
              <a:endParaRPr lang="en-GB" noProof="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pPr rtl="0"/>
              <a:endParaRPr lang="en-GB" noProof="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pPr rtl="0"/>
              <a:endParaRPr lang="en-GB" noProof="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pPr rtl="0"/>
              <a:endParaRPr lang="en-GB" noProof="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pPr rtl="0"/>
              <a:endParaRPr lang="en-GB" noProof="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pPr rtl="0"/>
              <a:endParaRPr lang="en-GB" noProof="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pPr rtl="0"/>
              <a:endParaRPr lang="en-GB" noProof="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pPr rtl="0"/>
              <a:endParaRPr lang="en-GB" noProof="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pPr rtl="0"/>
              <a:endParaRPr lang="en-GB" noProof="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pPr rtl="0"/>
              <a:endParaRPr lang="en-GB" noProof="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pPr rtl="0"/>
              <a:endParaRPr lang="en-GB" noProof="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pPr rtl="0"/>
              <a:endParaRPr lang="en-GB" noProof="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pPr rtl="0"/>
              <a:endParaRPr lang="en-GB" noProof="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pPr rtl="0"/>
              <a:endParaRPr lang="en-GB" noProof="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pPr rtl="0"/>
              <a:endParaRPr lang="en-GB" noProof="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pPr rtl="0"/>
              <a:endParaRPr lang="en-GB" noProof="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pPr rtl="0"/>
              <a:endParaRPr lang="en-GB" noProof="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pPr rtl="0"/>
              <a:endParaRPr lang="en-GB" noProof="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pPr rtl="0"/>
              <a:endParaRPr lang="en-GB" noProof="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pPr rtl="0"/>
              <a:endParaRPr lang="en-GB" noProof="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pPr rtl="0"/>
              <a:endParaRPr lang="en-GB" noProof="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pPr rtl="0"/>
              <a:endParaRPr lang="en-GB" noProof="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pPr rtl="0"/>
              <a:endParaRPr lang="en-GB" noProof="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pPr rtl="0"/>
              <a:endParaRPr lang="en-GB" noProof="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pPr rtl="0"/>
              <a:endParaRPr lang="en-GB" noProof="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pPr rtl="0"/>
              <a:endParaRPr lang="en-GB" noProof="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pPr rtl="0"/>
              <a:endParaRPr lang="en-GB" noProof="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pPr rtl="0"/>
              <a:endParaRPr lang="en-GB" noProof="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pPr rtl="0"/>
              <a:endParaRPr lang="en-GB" noProof="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pPr rtl="0"/>
              <a:endParaRPr lang="en-GB" noProof="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pPr rtl="0"/>
              <a:endParaRPr lang="en-GB" noProof="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pPr rtl="0"/>
              <a:endParaRPr lang="en-GB" noProof="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pPr rtl="0"/>
              <a:endParaRPr lang="en-GB" noProof="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pPr rtl="0"/>
              <a:endParaRPr lang="en-GB" noProof="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pPr rtl="0"/>
              <a:endParaRPr lang="en-GB" noProof="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pPr rtl="0"/>
              <a:endParaRPr lang="en-GB" noProof="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pPr rtl="0"/>
              <a:endParaRPr lang="en-GB" noProof="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pPr rtl="0"/>
              <a:endParaRPr lang="en-GB" noProof="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pPr rtl="0"/>
              <a:endParaRPr lang="en-GB" noProof="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pPr rtl="0"/>
              <a:endParaRPr lang="en-GB" noProof="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pPr rtl="0"/>
              <a:endParaRPr lang="en-GB" noProof="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pPr rtl="0"/>
              <a:endParaRPr lang="en-GB" noProof="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pPr rtl="0"/>
              <a:endParaRPr lang="en-GB" noProof="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pPr rtl="0"/>
              <a:endParaRPr lang="en-GB" noProof="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pPr rtl="0"/>
              <a:endParaRPr lang="en-GB" noProof="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pPr rtl="0"/>
              <a:endParaRPr lang="en-GB" noProof="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pPr rtl="0"/>
              <a:endParaRPr lang="en-GB" noProof="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pPr rtl="0"/>
              <a:endParaRPr lang="en-GB" noProof="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pPr rtl="0"/>
              <a:endParaRPr lang="en-GB" noProof="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pPr rtl="0"/>
              <a:endParaRPr lang="en-GB" noProof="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pPr rtl="0"/>
              <a:endParaRPr lang="en-GB" noProof="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pPr rtl="0"/>
              <a:endParaRPr lang="en-GB" noProof="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pPr rtl="0"/>
              <a:endParaRPr lang="en-GB" noProof="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pPr rtl="0"/>
              <a:endParaRPr lang="en-GB" noProof="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pPr rtl="0"/>
              <a:endParaRPr lang="en-GB" noProof="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pPr rtl="0"/>
              <a:endParaRPr lang="en-GB" noProof="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pPr rtl="0"/>
              <a:endParaRPr lang="en-GB" noProof="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pPr rtl="0"/>
              <a:endParaRPr lang="en-GB" noProof="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pPr rtl="0"/>
              <a:endParaRPr lang="en-GB" noProof="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pPr rtl="0"/>
              <a:endParaRPr lang="en-GB" noProof="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pPr rtl="0"/>
              <a:endParaRPr lang="en-GB" noProof="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pPr rtl="0"/>
              <a:endParaRPr lang="en-GB" noProof="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pPr rtl="0"/>
              <a:endParaRPr lang="en-GB" noProof="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pPr rtl="0"/>
              <a:endParaRPr lang="en-GB" noProof="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pPr rtl="0"/>
              <a:endParaRPr lang="en-GB" noProof="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pPr rtl="0"/>
              <a:endParaRPr lang="en-GB" noProof="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pPr rtl="0"/>
              <a:endParaRPr lang="en-GB" noProof="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pPr rtl="0"/>
              <a:endParaRPr lang="en-GB" noProof="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pPr rtl="0"/>
              <a:endParaRPr lang="en-GB" noProof="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pPr rtl="0"/>
              <a:endParaRPr lang="en-GB" noProof="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pPr rtl="0"/>
              <a:endParaRPr lang="en-GB" noProof="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pPr rtl="0"/>
              <a:endParaRPr lang="en-GB" noProof="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pPr rtl="0"/>
              <a:endParaRPr lang="en-GB" noProof="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pPr rtl="0"/>
              <a:endParaRPr lang="en-GB" noProof="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pPr rtl="0"/>
              <a:endParaRPr lang="en-GB" noProof="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pPr rtl="0"/>
              <a:endParaRPr lang="en-GB" noProof="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pPr rtl="0"/>
              <a:endParaRPr lang="en-GB" noProof="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pPr rtl="0"/>
              <a:endParaRPr lang="en-GB" noProof="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pPr rtl="0"/>
              <a:endParaRPr lang="en-GB" noProof="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pPr rtl="0"/>
              <a:endParaRPr lang="en-GB" noProof="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pPr rtl="0"/>
              <a:endParaRPr lang="en-GB" noProof="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pPr rtl="0"/>
              <a:endParaRPr lang="en-GB" noProof="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pPr rtl="0"/>
              <a:endParaRPr lang="en-GB" noProof="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pPr rtl="0"/>
              <a:endParaRPr lang="en-GB" noProof="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pPr rtl="0"/>
              <a:endParaRPr lang="en-GB" noProof="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pPr rtl="0"/>
              <a:endParaRPr lang="en-GB" noProof="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pPr rtl="0"/>
              <a:endParaRPr lang="en-GB" noProof="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pPr rtl="0"/>
              <a:endParaRPr lang="en-GB" noProof="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pPr rtl="0"/>
              <a:endParaRPr lang="en-GB" noProof="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pPr rtl="0"/>
              <a:endParaRPr lang="en-GB" noProof="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pPr rtl="0"/>
              <a:endParaRPr lang="en-GB" noProof="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pPr rtl="0"/>
              <a:endParaRPr lang="en-GB" noProof="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pPr rtl="0"/>
              <a:endParaRPr lang="en-GB" noProof="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pPr rtl="0"/>
              <a:endParaRPr lang="en-GB" noProof="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pPr rtl="0"/>
              <a:endParaRPr lang="en-GB" noProof="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pPr rtl="0"/>
              <a:endParaRPr lang="en-GB" noProof="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pPr rtl="0"/>
              <a:endParaRPr lang="en-GB" noProof="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pPr rtl="0"/>
              <a:endParaRPr lang="en-GB" noProof="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pPr rtl="0"/>
              <a:endParaRPr lang="en-GB" noProof="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pPr rtl="0"/>
              <a:endParaRPr lang="en-GB" noProof="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pPr rtl="0"/>
              <a:endParaRPr lang="en-GB" noProof="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pPr rtl="0"/>
              <a:endParaRPr lang="en-GB" noProof="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pPr rtl="0"/>
              <a:endParaRPr lang="en-GB" noProof="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pPr rtl="0"/>
              <a:endParaRPr lang="en-GB" noProof="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pPr rtl="0"/>
              <a:endParaRPr lang="en-GB" noProof="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pPr rtl="0"/>
              <a:endParaRPr lang="en-GB" noProof="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pPr rtl="0"/>
              <a:endParaRPr lang="en-GB" noProof="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pPr rtl="0"/>
              <a:endParaRPr lang="en-GB" noProof="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pPr rtl="0"/>
              <a:endParaRPr lang="en-GB" noProof="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pPr rtl="0"/>
              <a:endParaRPr lang="en-GB" noProof="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pPr rtl="0"/>
              <a:endParaRPr lang="en-GB" noProof="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pPr rtl="0"/>
              <a:endParaRPr lang="en-GB" noProof="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pPr rtl="0"/>
              <a:endParaRPr lang="en-GB" noProof="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pPr rtl="0"/>
              <a:endParaRPr lang="en-GB" noProof="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pPr rtl="0"/>
              <a:endParaRPr lang="en-GB" noProof="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pPr rtl="0"/>
              <a:endParaRPr lang="en-GB" noProof="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pPr rtl="0"/>
              <a:endParaRPr lang="en-GB" noProof="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pPr rtl="0"/>
              <a:endParaRPr lang="en-GB" noProof="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pPr rtl="0"/>
              <a:endParaRPr lang="en-GB" noProof="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pPr rtl="0"/>
              <a:endParaRPr lang="en-GB" noProof="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pPr rtl="0"/>
              <a:endParaRPr lang="en-GB" noProof="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pPr rtl="0"/>
              <a:endParaRPr lang="en-GB" noProof="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pPr rtl="0"/>
              <a:endParaRPr lang="en-GB" noProof="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pPr rtl="0"/>
              <a:endParaRPr lang="en-GB" noProof="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pPr rtl="0"/>
              <a:endParaRPr lang="en-GB" noProof="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pPr rtl="0"/>
              <a:endParaRPr lang="en-GB" noProof="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pPr rtl="0"/>
              <a:endParaRPr lang="en-GB" noProof="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pPr rtl="0"/>
              <a:endParaRPr lang="en-GB" noProof="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pPr rtl="0"/>
              <a:endParaRPr lang="en-GB" noProof="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pPr rtl="0"/>
              <a:endParaRPr lang="en-GB" noProof="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pPr rtl="0"/>
              <a:endParaRPr lang="en-GB" noProof="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pPr rtl="0"/>
              <a:endParaRPr lang="en-GB" noProof="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pPr rtl="0"/>
              <a:endParaRPr lang="en-GB" noProof="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pPr rtl="0"/>
              <a:endParaRPr lang="en-GB" noProof="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pPr rtl="0"/>
              <a:endParaRPr lang="en-GB" noProof="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pPr rtl="0"/>
              <a:endParaRPr lang="en-GB" noProof="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pPr rtl="0"/>
              <a:endParaRPr lang="en-GB" noProof="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pPr rtl="0"/>
              <a:endParaRPr lang="en-GB" noProof="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pPr rtl="0"/>
              <a:endParaRPr lang="en-GB" noProof="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pPr rtl="0"/>
              <a:endParaRPr lang="en-GB" noProof="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pPr rtl="0"/>
              <a:endParaRPr lang="en-GB" noProof="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pPr rtl="0"/>
              <a:endParaRPr lang="en-GB" noProof="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pPr rtl="0"/>
              <a:endParaRPr lang="en-GB" noProof="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pPr rtl="0"/>
              <a:endParaRPr lang="en-GB" noProof="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pPr rtl="0"/>
              <a:endParaRPr lang="en-GB" noProof="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pPr rtl="0"/>
              <a:endParaRPr lang="en-GB" noProof="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pPr rtl="0"/>
              <a:endParaRPr lang="en-GB" noProof="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pPr rtl="0"/>
              <a:endParaRPr lang="en-GB" noProof="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pPr rtl="0"/>
              <a:endParaRPr lang="en-GB" noProof="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pPr rtl="0"/>
              <a:endParaRPr lang="en-GB" noProof="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pPr rtl="0"/>
              <a:endParaRPr lang="en-GB" noProof="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pPr rtl="0"/>
              <a:endParaRPr lang="en-GB" noProof="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pPr rtl="0"/>
              <a:endParaRPr lang="en-GB" noProof="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pPr rtl="0"/>
              <a:endParaRPr lang="en-GB" noProof="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pPr rtl="0"/>
              <a:endParaRPr lang="en-GB" noProof="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pPr rtl="0"/>
              <a:endParaRPr lang="en-GB" noProof="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pPr rtl="0"/>
              <a:endParaRPr lang="en-GB" noProof="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pPr rtl="0"/>
              <a:endParaRPr lang="en-GB" noProof="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pPr rtl="0"/>
              <a:endParaRPr lang="en-GB" noProof="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pPr rtl="0"/>
              <a:endParaRPr lang="en-GB" noProof="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pPr rtl="0"/>
              <a:endParaRPr lang="en-GB" noProof="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pPr rtl="0"/>
              <a:endParaRPr lang="en-GB" noProof="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pPr rtl="0"/>
              <a:endParaRPr lang="en-GB" noProof="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pPr rtl="0"/>
              <a:endParaRPr lang="en-GB" noProof="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pPr rtl="0"/>
              <a:endParaRPr lang="en-GB" noProof="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pPr rtl="0"/>
              <a:endParaRPr lang="en-GB" noProof="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pPr rtl="0"/>
              <a:endParaRPr lang="en-GB" noProof="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pPr rtl="0"/>
              <a:endParaRPr lang="en-GB" noProof="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pPr rtl="0"/>
              <a:endParaRPr lang="en-GB" noProof="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pPr rtl="0"/>
              <a:endParaRPr lang="en-GB" noProof="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pPr rtl="0"/>
              <a:endParaRPr lang="en-GB" noProof="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pPr rtl="0"/>
              <a:endParaRPr lang="en-GB" noProof="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pPr rtl="0"/>
              <a:endParaRPr lang="en-GB" noProof="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pPr rtl="0"/>
              <a:endParaRPr lang="en-GB" noProof="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pPr rtl="0"/>
              <a:endParaRPr lang="en-GB" noProof="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pPr rtl="0"/>
              <a:endParaRPr lang="en-GB" noProof="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pPr rtl="0"/>
              <a:endParaRPr lang="en-GB" noProof="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pPr rtl="0"/>
              <a:endParaRPr lang="en-GB" noProof="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pPr rtl="0"/>
              <a:endParaRPr lang="en-GB" noProof="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pPr rtl="0"/>
              <a:endParaRPr lang="en-GB" noProof="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pPr rtl="0"/>
              <a:endParaRPr lang="en-GB" noProof="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pPr rtl="0"/>
              <a:endParaRPr lang="en-GB" noProof="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pPr rtl="0"/>
              <a:endParaRPr lang="en-GB" noProof="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pPr rtl="0"/>
              <a:endParaRPr lang="en-GB" noProof="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pPr rtl="0"/>
              <a:endParaRPr lang="en-GB" noProof="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pPr rtl="0"/>
              <a:endParaRPr lang="en-GB" noProof="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pPr rtl="0"/>
              <a:endParaRPr lang="en-GB" noProof="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pPr rtl="0"/>
              <a:endParaRPr lang="en-GB" noProof="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pPr rtl="0"/>
              <a:endParaRPr lang="en-GB" noProof="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pPr rtl="0"/>
              <a:endParaRPr lang="en-GB" noProof="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pPr rtl="0"/>
              <a:endParaRPr lang="en-GB" noProof="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pPr rtl="0"/>
              <a:endParaRPr lang="en-GB" noProof="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pPr rtl="0"/>
              <a:endParaRPr lang="en-GB" noProof="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pPr rtl="0"/>
              <a:endParaRPr lang="en-GB" noProof="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pPr rtl="0"/>
              <a:endParaRPr lang="en-GB" noProof="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pPr rtl="0"/>
              <a:endParaRPr lang="en-GB" noProof="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pPr rtl="0"/>
              <a:endParaRPr lang="en-GB" noProof="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pPr rtl="0"/>
              <a:endParaRPr lang="en-GB" noProof="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pPr rtl="0"/>
              <a:endParaRPr lang="en-GB" noProof="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pPr rtl="0"/>
              <a:endParaRPr lang="en-GB" noProof="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pPr rtl="0"/>
              <a:endParaRPr lang="en-GB" noProof="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pPr rtl="0"/>
              <a:endParaRPr lang="en-GB" noProof="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pPr rtl="0"/>
              <a:endParaRPr lang="en-GB" noProof="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pPr rtl="0"/>
              <a:endParaRPr lang="en-GB" noProof="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pPr rtl="0"/>
              <a:endParaRPr lang="en-GB" noProof="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pPr rtl="0"/>
              <a:endParaRPr lang="en-GB" noProof="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pPr rtl="0"/>
              <a:endParaRPr lang="en-GB" noProof="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pPr rtl="0"/>
              <a:endParaRPr lang="en-GB" noProof="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pPr rtl="0"/>
              <a:endParaRPr lang="en-GB" noProof="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pPr rtl="0"/>
              <a:endParaRPr lang="en-GB" noProof="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pPr rtl="0"/>
              <a:endParaRPr lang="en-GB" noProof="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pPr rtl="0"/>
              <a:endParaRPr lang="en-GB" noProof="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pPr rtl="0"/>
              <a:endParaRPr lang="en-GB" noProof="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pPr rtl="0"/>
              <a:endParaRPr lang="en-GB" noProof="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pPr rtl="0"/>
              <a:endParaRPr lang="en-GB" noProof="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pPr rtl="0"/>
              <a:endParaRPr lang="en-GB" noProof="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pPr rtl="0"/>
              <a:endParaRPr lang="en-GB" noProof="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pPr rtl="0"/>
              <a:endParaRPr lang="en-GB" noProof="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pPr rtl="0"/>
              <a:endParaRPr lang="en-GB" noProof="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pPr rtl="0"/>
              <a:endParaRPr lang="en-GB" noProof="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pPr rtl="0"/>
              <a:endParaRPr lang="en-GB" noProof="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pPr rtl="0"/>
              <a:endParaRPr lang="en-GB" noProof="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pPr rtl="0"/>
              <a:endParaRPr lang="en-GB" noProof="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pPr rtl="0"/>
              <a:endParaRPr lang="en-GB" noProof="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pPr rtl="0"/>
              <a:endParaRPr lang="en-GB" noProof="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pPr rtl="0"/>
              <a:endParaRPr lang="en-GB" noProof="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pPr rtl="0"/>
              <a:endParaRPr lang="en-GB" noProof="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pPr rtl="0"/>
              <a:endParaRPr lang="en-GB" noProof="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pPr rtl="0"/>
              <a:endParaRPr lang="en-GB" noProof="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pPr rtl="0"/>
              <a:endParaRPr lang="en-GB" noProof="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pPr rtl="0"/>
              <a:endParaRPr lang="en-GB" noProof="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pPr rtl="0"/>
              <a:endParaRPr lang="en-GB" noProof="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pPr rtl="0"/>
              <a:endParaRPr lang="en-GB" noProof="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pPr rtl="0"/>
              <a:endParaRPr lang="en-GB" noProof="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pPr rtl="0"/>
              <a:endParaRPr lang="en-GB" noProof="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pPr rtl="0"/>
              <a:endParaRPr lang="en-GB" noProof="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pPr rtl="0"/>
              <a:endParaRPr lang="en-GB" noProof="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pPr rtl="0"/>
              <a:endParaRPr lang="en-GB" noProof="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pPr rtl="0"/>
              <a:endParaRPr lang="en-GB" noProof="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pPr rtl="0"/>
              <a:endParaRPr lang="en-GB" noProof="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pPr rtl="0"/>
              <a:endParaRPr lang="en-GB" noProof="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pPr rtl="0"/>
              <a:endParaRPr lang="en-GB" noProof="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pPr rtl="0"/>
              <a:endParaRPr lang="en-GB" noProof="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pPr rtl="0"/>
              <a:endParaRPr lang="en-GB" noProof="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pPr rtl="0"/>
              <a:endParaRPr lang="en-GB" noProof="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pPr rtl="0"/>
              <a:endParaRPr lang="en-GB" noProof="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pPr rtl="0"/>
              <a:endParaRPr lang="en-GB" noProof="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pPr rtl="0"/>
              <a:endParaRPr lang="en-GB" noProof="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pPr rtl="0"/>
              <a:endParaRPr lang="en-GB" noProof="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pPr rtl="0"/>
              <a:endParaRPr lang="en-GB" noProof="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pPr rtl="0"/>
              <a:endParaRPr lang="en-GB" noProof="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pPr rtl="0"/>
              <a:endParaRPr lang="en-GB" noProof="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pPr rtl="0"/>
              <a:endParaRPr lang="en-GB" noProof="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pPr rtl="0"/>
              <a:endParaRPr lang="en-GB" noProof="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pPr rtl="0"/>
              <a:endParaRPr lang="en-GB" noProof="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pPr rtl="0"/>
              <a:endParaRPr lang="en-GB" noProof="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pPr rtl="0"/>
              <a:endParaRPr lang="en-GB" noProof="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pPr rtl="0"/>
              <a:endParaRPr lang="en-GB" noProof="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pPr rtl="0"/>
              <a:endParaRPr lang="en-GB" noProof="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pPr rtl="0"/>
              <a:endParaRPr lang="en-GB" noProof="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pPr rtl="0"/>
              <a:endParaRPr lang="en-GB" noProof="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pPr rtl="0"/>
              <a:endParaRPr lang="en-GB" noProof="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pPr rtl="0"/>
              <a:endParaRPr lang="en-GB" noProof="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pPr rtl="0"/>
              <a:endParaRPr lang="en-GB" noProof="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pPr rtl="0"/>
              <a:endParaRPr lang="en-GB" noProof="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pPr rtl="0"/>
              <a:endParaRPr lang="en-GB" noProof="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pPr rtl="0"/>
              <a:endParaRPr lang="en-GB" noProof="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pPr rtl="0"/>
              <a:endParaRPr lang="en-GB" noProof="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pPr rtl="0"/>
              <a:endParaRPr lang="en-GB" noProof="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pPr rtl="0"/>
              <a:endParaRPr lang="en-GB" noProof="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pPr rtl="0"/>
              <a:endParaRPr lang="en-GB" noProof="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pPr rtl="0"/>
              <a:endParaRPr lang="en-GB" noProof="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pPr rtl="0"/>
              <a:endParaRPr lang="en-GB" noProof="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pPr rtl="0"/>
              <a:endParaRPr lang="en-GB" noProof="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pPr rtl="0"/>
              <a:endParaRPr lang="en-GB" noProof="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pPr rtl="0"/>
              <a:endParaRPr lang="en-GB" noProof="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pPr rtl="0"/>
              <a:endParaRPr lang="en-GB" noProof="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pPr rtl="0"/>
              <a:endParaRPr lang="en-GB" noProof="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pPr rtl="0"/>
              <a:endParaRPr lang="en-GB" noProof="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pPr rtl="0"/>
              <a:endParaRPr lang="en-GB" noProof="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pPr rtl="0"/>
              <a:endParaRPr lang="en-GB" noProof="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pPr rtl="0"/>
              <a:endParaRPr lang="en-GB" noProof="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pPr rtl="0"/>
              <a:endParaRPr lang="en-GB" noProof="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pPr rtl="0"/>
              <a:endParaRPr lang="en-GB" noProof="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pPr rtl="0"/>
              <a:endParaRPr lang="en-GB" noProof="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pPr rtl="0"/>
              <a:endParaRPr lang="en-GB" noProof="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pPr rtl="0"/>
              <a:endParaRPr lang="en-GB" noProof="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pPr rtl="0"/>
              <a:endParaRPr lang="en-GB" noProof="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pPr rtl="0"/>
              <a:endParaRPr lang="en-GB" noProof="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pPr rtl="0"/>
              <a:endParaRPr lang="en-GB" noProof="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pPr rtl="0"/>
              <a:endParaRPr lang="en-GB" noProof="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pPr rtl="0"/>
              <a:endParaRPr lang="en-GB" noProof="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pPr rtl="0"/>
              <a:endParaRPr lang="en-GB" noProof="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pPr rtl="0"/>
              <a:endParaRPr lang="en-GB" noProof="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pPr rtl="0"/>
              <a:endParaRPr lang="en-GB" noProof="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pPr rtl="0"/>
              <a:endParaRPr lang="en-GB" noProof="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u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pPr rtl="0"/>
              <a:endParaRPr lang="en-GB" noProof="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pPr rtl="0"/>
              <a:endParaRPr lang="en-GB" noProof="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pPr rtl="0"/>
              <a:endParaRPr lang="en-GB" noProof="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pPr rtl="0"/>
              <a:endParaRPr lang="en-GB" noProof="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pPr rtl="0"/>
              <a:endParaRPr lang="en-GB" noProof="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pPr rtl="0"/>
              <a:endParaRPr lang="en-GB" noProof="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pPr rtl="0"/>
              <a:endParaRPr lang="en-GB" noProof="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pPr rtl="0"/>
              <a:endParaRPr lang="en-GB" noProof="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pPr rtl="0"/>
              <a:endParaRPr lang="en-GB" noProof="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pPr rtl="0"/>
              <a:endParaRPr lang="en-GB" noProof="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pPr rtl="0"/>
              <a:endParaRPr lang="en-GB" noProof="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pPr rtl="0"/>
              <a:endParaRPr lang="en-GB" noProof="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pPr rtl="0"/>
              <a:endParaRPr lang="en-GB" noProof="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pPr rtl="0"/>
              <a:endParaRPr lang="en-GB" noProof="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pPr rtl="0"/>
              <a:endParaRPr lang="en-GB" noProof="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pPr rtl="0"/>
              <a:endParaRPr lang="en-GB" noProof="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pPr rtl="0"/>
              <a:endParaRPr lang="en-GB" noProof="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pPr rtl="0"/>
              <a:endParaRPr lang="en-GB" noProof="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pPr rtl="0"/>
              <a:endParaRPr lang="en-GB" noProof="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pPr rtl="0"/>
              <a:endParaRPr lang="en-GB" noProof="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pPr rtl="0"/>
              <a:endParaRPr lang="en-GB" noProof="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pPr rtl="0"/>
              <a:endParaRPr lang="en-GB" noProof="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pPr rtl="0"/>
              <a:endParaRPr lang="en-GB" noProof="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pPr rtl="0"/>
              <a:endParaRPr lang="en-GB" noProof="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pPr rtl="0"/>
              <a:endParaRPr lang="en-GB" noProof="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pPr rtl="0"/>
              <a:endParaRPr lang="en-GB" noProof="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pPr rtl="0"/>
              <a:endParaRPr lang="en-GB" noProof="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pPr rtl="0"/>
              <a:endParaRPr lang="en-GB" noProof="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pPr rtl="0"/>
              <a:endParaRPr lang="en-GB" noProof="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pPr rtl="0"/>
              <a:endParaRPr lang="en-GB" noProof="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pPr rtl="0"/>
              <a:endParaRPr lang="en-GB" noProof="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pPr rtl="0"/>
              <a:endParaRPr lang="en-GB" noProof="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pPr rtl="0"/>
              <a:endParaRPr lang="en-GB" noProof="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pPr rtl="0"/>
              <a:endParaRPr lang="en-GB" noProof="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pPr rtl="0"/>
              <a:endParaRPr lang="en-GB" noProof="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pPr rtl="0"/>
              <a:endParaRPr lang="en-GB" noProof="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pPr rtl="0"/>
              <a:endParaRPr lang="en-GB" noProof="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pPr rtl="0"/>
              <a:endParaRPr lang="en-GB" noProof="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pPr rtl="0"/>
              <a:endParaRPr lang="en-GB" noProof="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pPr rtl="0"/>
              <a:endParaRPr lang="en-GB" noProof="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pPr rtl="0"/>
              <a:endParaRPr lang="en-GB" noProof="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pPr rtl="0"/>
              <a:endParaRPr lang="en-GB" noProof="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pPr rtl="0"/>
              <a:endParaRPr lang="en-GB" noProof="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pPr rtl="0"/>
              <a:endParaRPr lang="en-GB" noProof="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pPr rtl="0"/>
              <a:endParaRPr lang="en-GB" noProof="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pPr rtl="0"/>
              <a:endParaRPr lang="en-GB" noProof="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pPr rtl="0"/>
              <a:endParaRPr lang="en-GB" noProof="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pPr rtl="0"/>
              <a:endParaRPr lang="en-GB" noProof="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pPr rtl="0"/>
              <a:endParaRPr lang="en-GB" noProof="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pPr rtl="0"/>
              <a:endParaRPr lang="en-GB" noProof="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pPr rtl="0"/>
              <a:endParaRPr lang="en-GB" noProof="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pPr rtl="0"/>
              <a:endParaRPr lang="en-GB" noProof="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pPr rtl="0"/>
              <a:endParaRPr lang="en-GB" noProof="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pPr rtl="0"/>
              <a:endParaRPr lang="en-GB" noProof="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pPr rtl="0"/>
              <a:endParaRPr lang="en-GB" noProof="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pPr rtl="0"/>
              <a:endParaRPr lang="en-GB" noProof="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pPr rtl="0"/>
              <a:endParaRPr lang="en-GB" noProof="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pPr rtl="0"/>
              <a:endParaRPr lang="en-GB" noProof="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pPr rtl="0"/>
              <a:endParaRPr lang="en-GB" noProof="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pPr rtl="0"/>
              <a:endParaRPr lang="en-GB" noProof="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pPr rtl="0"/>
              <a:endParaRPr lang="en-GB" noProof="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pPr rtl="0"/>
              <a:endParaRPr lang="en-GB" noProof="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pPr rtl="0"/>
              <a:endParaRPr lang="en-GB" noProof="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pPr rtl="0"/>
              <a:endParaRPr lang="en-GB" noProof="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pPr rtl="0"/>
              <a:endParaRPr lang="en-GB" noProof="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pPr rtl="0"/>
              <a:endParaRPr lang="en-GB" noProof="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pPr rtl="0"/>
              <a:endParaRPr lang="en-GB" noProof="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pPr rtl="0"/>
              <a:endParaRPr lang="en-GB" noProof="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pPr rtl="0"/>
              <a:endParaRPr lang="en-GB" noProof="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pPr rtl="0"/>
              <a:endParaRPr lang="en-GB" noProof="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pPr rtl="0"/>
              <a:endParaRPr lang="en-GB" noProof="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pPr rtl="0"/>
              <a:endParaRPr lang="en-GB" noProof="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pPr rtl="0"/>
              <a:endParaRPr lang="en-GB" noProof="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pPr rtl="0"/>
              <a:endParaRPr lang="en-GB" noProof="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pPr rtl="0"/>
              <a:endParaRPr lang="en-GB" noProof="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pPr rtl="0"/>
              <a:endParaRPr lang="en-GB" noProof="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pPr rtl="0"/>
              <a:endParaRPr lang="en-GB" noProof="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pPr rtl="0"/>
              <a:endParaRPr lang="en-GB" noProof="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pPr rtl="0"/>
              <a:endParaRPr lang="en-GB" noProof="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pPr rtl="0"/>
              <a:endParaRPr lang="en-GB" noProof="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pPr rtl="0"/>
              <a:endParaRPr lang="en-GB" noProof="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pPr rtl="0"/>
              <a:endParaRPr lang="en-GB" noProof="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pPr rtl="0"/>
              <a:endParaRPr lang="en-GB" noProof="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pPr rtl="0"/>
              <a:endParaRPr lang="en-GB" noProof="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pPr rtl="0"/>
              <a:endParaRPr lang="en-GB" noProof="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pPr rtl="0"/>
              <a:endParaRPr lang="en-GB" noProof="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pPr rtl="0"/>
              <a:endParaRPr lang="en-GB" noProof="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pPr rtl="0"/>
              <a:endParaRPr lang="en-GB" noProof="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pPr rtl="0"/>
              <a:endParaRPr lang="en-GB" noProof="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pPr rtl="0"/>
              <a:endParaRPr lang="en-GB" noProof="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pPr rtl="0"/>
              <a:endParaRPr lang="en-GB" noProof="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pPr rtl="0"/>
              <a:endParaRPr lang="en-GB" noProof="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pPr rtl="0"/>
              <a:endParaRPr lang="en-GB" noProof="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pPr rtl="0"/>
              <a:endParaRPr lang="en-GB" noProof="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pPr rtl="0"/>
              <a:endParaRPr lang="en-GB" noProof="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pPr rtl="0"/>
              <a:endParaRPr lang="en-GB" noProof="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pPr rtl="0"/>
              <a:endParaRPr lang="en-GB" noProof="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pPr rtl="0"/>
              <a:endParaRPr lang="en-GB" noProof="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pPr rtl="0"/>
              <a:endParaRPr lang="en-GB" noProof="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pPr rtl="0"/>
              <a:endParaRPr lang="en-GB" noProof="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pPr rtl="0"/>
              <a:endParaRPr lang="en-GB" noProof="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pPr rtl="0"/>
              <a:endParaRPr lang="en-GB" noProof="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pPr rtl="0"/>
              <a:endParaRPr lang="en-GB" noProof="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pPr rtl="0"/>
              <a:endParaRPr lang="en-GB" noProof="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pPr rtl="0"/>
              <a:endParaRPr lang="en-GB" noProof="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pPr rtl="0"/>
              <a:endParaRPr lang="en-GB" noProof="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pPr rtl="0"/>
              <a:endParaRPr lang="en-GB" noProof="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pPr rtl="0"/>
              <a:endParaRPr lang="en-GB" noProof="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pPr rtl="0"/>
              <a:endParaRPr lang="en-GB" noProof="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pPr rtl="0"/>
              <a:endParaRPr lang="en-GB" noProof="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pPr rtl="0"/>
              <a:endParaRPr lang="en-GB" noProof="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pPr rtl="0"/>
              <a:endParaRPr lang="en-GB" noProof="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pPr rtl="0"/>
              <a:endParaRPr lang="en-GB" noProof="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pPr rtl="0"/>
              <a:endParaRPr lang="en-GB" noProof="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pPr rtl="0"/>
              <a:endParaRPr lang="en-GB" noProof="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pPr rtl="0"/>
              <a:endParaRPr lang="en-GB" noProof="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pPr rtl="0"/>
              <a:endParaRPr lang="en-GB" noProof="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pPr rtl="0"/>
              <a:endParaRPr lang="en-GB" noProof="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pPr rtl="0"/>
              <a:endParaRPr lang="en-GB" noProof="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pPr rtl="0"/>
              <a:endParaRPr lang="en-GB" noProof="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pPr rtl="0"/>
              <a:endParaRPr lang="en-GB" noProof="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pPr rtl="0"/>
              <a:endParaRPr lang="en-GB" noProof="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pPr rtl="0"/>
              <a:endParaRPr lang="en-GB" noProof="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pPr rtl="0"/>
              <a:endParaRPr lang="en-GB" noProof="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pPr rtl="0"/>
              <a:endParaRPr lang="en-GB" noProof="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pPr rtl="0"/>
              <a:endParaRPr lang="en-GB" noProof="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pPr rtl="0"/>
              <a:endParaRPr lang="en-GB" noProof="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pPr rtl="0"/>
              <a:endParaRPr lang="en-GB" noProof="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pPr rtl="0"/>
              <a:endParaRPr lang="en-GB" noProof="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pPr rtl="0"/>
              <a:endParaRPr lang="en-GB" noProof="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pPr rtl="0"/>
              <a:endParaRPr lang="en-GB" noProof="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pPr rtl="0"/>
              <a:endParaRPr lang="en-GB" noProof="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pPr rtl="0"/>
              <a:endParaRPr lang="en-GB" noProof="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pPr rtl="0"/>
              <a:endParaRPr lang="en-GB" noProof="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pPr rtl="0"/>
              <a:endParaRPr lang="en-GB" noProof="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pPr rtl="0"/>
              <a:endParaRPr lang="en-GB" noProof="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pPr rtl="0"/>
              <a:endParaRPr lang="en-GB" noProof="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pPr rtl="0"/>
              <a:endParaRPr lang="en-GB" noProof="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pPr rtl="0"/>
              <a:endParaRPr lang="en-GB" noProof="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pPr rtl="0"/>
              <a:endParaRPr lang="en-GB" noProof="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pPr rtl="0"/>
              <a:endParaRPr lang="en-GB" noProof="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pPr rtl="0"/>
              <a:endParaRPr lang="en-GB" noProof="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pPr rtl="0"/>
              <a:endParaRPr lang="en-GB" noProof="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pPr rtl="0"/>
              <a:endParaRPr lang="en-GB" noProof="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pPr rtl="0"/>
              <a:endParaRPr lang="en-GB" noProof="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pPr rtl="0"/>
              <a:endParaRPr lang="en-GB" noProof="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pPr rtl="0"/>
              <a:endParaRPr lang="en-GB" noProof="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pPr rtl="0"/>
              <a:endParaRPr lang="en-GB" noProof="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pPr rtl="0"/>
              <a:endParaRPr lang="en-GB" noProof="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pPr rtl="0"/>
              <a:endParaRPr lang="en-GB" noProof="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pPr rtl="0"/>
              <a:endParaRPr lang="en-GB" noProof="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pPr rtl="0"/>
              <a:endParaRPr lang="en-GB" noProof="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pPr rtl="0"/>
              <a:endParaRPr lang="en-GB" noProof="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pPr rtl="0"/>
              <a:endParaRPr lang="en-GB" noProof="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pPr rtl="0"/>
              <a:endParaRPr lang="en-GB" noProof="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pPr rtl="0"/>
              <a:endParaRPr lang="en-GB" noProof="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pPr rtl="0"/>
              <a:endParaRPr lang="en-GB" noProof="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pPr rtl="0"/>
              <a:endParaRPr lang="en-GB" noProof="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pPr rtl="0"/>
              <a:endParaRPr lang="en-GB" noProof="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pPr rtl="0"/>
              <a:endParaRPr lang="en-GB" noProof="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pPr rtl="0"/>
              <a:endParaRPr lang="en-GB" noProof="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pPr rtl="0"/>
              <a:endParaRPr lang="en-GB" noProof="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pPr rtl="0"/>
              <a:endParaRPr lang="en-GB" noProof="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pPr rtl="0"/>
              <a:endParaRPr lang="en-GB" noProof="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pPr rtl="0"/>
              <a:endParaRPr lang="en-GB" noProof="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pPr rtl="0"/>
              <a:endParaRPr lang="en-GB" noProof="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pPr rtl="0"/>
              <a:endParaRPr lang="en-GB" noProof="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pPr rtl="0"/>
              <a:endParaRPr lang="en-GB" noProof="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pPr rtl="0"/>
              <a:endParaRPr lang="en-GB" noProof="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pPr rtl="0"/>
              <a:endParaRPr lang="en-GB" noProof="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pPr rtl="0"/>
              <a:endParaRPr lang="en-GB" noProof="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pPr rtl="0"/>
              <a:endParaRPr lang="en-GB" noProof="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pPr rtl="0"/>
              <a:endParaRPr lang="en-GB" noProof="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pPr rtl="0"/>
              <a:endParaRPr lang="en-GB" noProof="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pPr rtl="0"/>
              <a:endParaRPr lang="en-GB" noProof="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pPr rtl="0"/>
              <a:endParaRPr lang="en-GB" noProof="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pPr rtl="0"/>
              <a:endParaRPr lang="en-GB" noProof="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pPr rtl="0"/>
              <a:endParaRPr lang="en-GB" noProof="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pPr rtl="0"/>
              <a:endParaRPr lang="en-GB" noProof="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pPr rtl="0"/>
              <a:endParaRPr lang="en-GB" noProof="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pPr rtl="0"/>
              <a:endParaRPr lang="en-GB" noProof="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pPr rtl="0"/>
              <a:endParaRPr lang="en-GB" noProof="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pPr rtl="0"/>
              <a:endParaRPr lang="en-GB" noProof="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pPr rtl="0"/>
              <a:endParaRPr lang="en-GB" noProof="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pPr rtl="0"/>
              <a:endParaRPr lang="en-GB" noProof="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pPr rtl="0"/>
              <a:endParaRPr lang="en-GB" noProof="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pPr rtl="0"/>
              <a:endParaRPr lang="en-GB" noProof="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pPr rtl="0"/>
              <a:endParaRPr lang="en-GB" noProof="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pPr rtl="0"/>
              <a:endParaRPr lang="en-GB" noProof="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pPr rtl="0"/>
              <a:endParaRPr lang="en-GB" noProof="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pPr rtl="0"/>
              <a:endParaRPr lang="en-GB" noProof="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pPr rtl="0"/>
              <a:endParaRPr lang="en-GB" noProof="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pPr rtl="0"/>
              <a:endParaRPr lang="en-GB" noProof="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pPr rtl="0"/>
              <a:endParaRPr lang="en-GB" noProof="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pPr rtl="0"/>
              <a:endParaRPr lang="en-GB" noProof="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pPr rtl="0"/>
              <a:endParaRPr lang="en-GB" noProof="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pPr rtl="0"/>
              <a:endParaRPr lang="en-GB" noProof="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pPr rtl="0"/>
              <a:endParaRPr lang="en-GB" noProof="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pPr rtl="0"/>
              <a:endParaRPr lang="en-GB" noProof="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pPr rtl="0"/>
              <a:endParaRPr lang="en-GB" noProof="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pPr rtl="0"/>
              <a:endParaRPr lang="en-GB" noProof="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pPr rtl="0"/>
              <a:endParaRPr lang="en-GB" noProof="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pPr rtl="0"/>
              <a:endParaRPr lang="en-GB" noProof="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pPr rtl="0"/>
              <a:endParaRPr lang="en-GB" noProof="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pPr rtl="0"/>
              <a:endParaRPr lang="en-GB" noProof="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pPr rtl="0"/>
              <a:endParaRPr lang="en-GB" noProof="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pPr rtl="0"/>
              <a:endParaRPr lang="en-GB" noProof="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pPr rtl="0"/>
              <a:endParaRPr lang="en-GB" noProof="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pPr rtl="0"/>
              <a:endParaRPr lang="en-GB" noProof="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pPr rtl="0"/>
              <a:endParaRPr lang="en-GB" noProof="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pPr rtl="0"/>
              <a:endParaRPr lang="en-GB" noProof="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pPr rtl="0"/>
              <a:endParaRPr lang="en-GB" noProof="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pPr rtl="0"/>
              <a:endParaRPr lang="en-GB" noProof="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pPr rtl="0"/>
              <a:endParaRPr lang="en-GB" noProof="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pPr rtl="0"/>
              <a:endParaRPr lang="en-GB" noProof="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pPr rtl="0"/>
              <a:endParaRPr lang="en-GB" noProof="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pPr rtl="0"/>
              <a:endParaRPr lang="en-GB" noProof="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pPr rtl="0"/>
              <a:endParaRPr lang="en-GB" noProof="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pPr rtl="0"/>
              <a:endParaRPr lang="en-GB" noProof="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pPr rtl="0"/>
              <a:endParaRPr lang="en-GB" noProof="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pPr rtl="0"/>
              <a:endParaRPr lang="en-GB" noProof="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pPr rtl="0"/>
              <a:endParaRPr lang="en-GB" noProof="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pPr rtl="0"/>
              <a:endParaRPr lang="en-GB" noProof="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pPr rtl="0"/>
              <a:endParaRPr lang="en-GB" noProof="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pPr rtl="0"/>
              <a:endParaRPr lang="en-GB" noProof="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pPr rtl="0"/>
              <a:endParaRPr lang="en-GB" noProof="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pPr rtl="0"/>
              <a:endParaRPr lang="en-GB" noProof="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pPr rtl="0"/>
              <a:endParaRPr lang="en-GB" noProof="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pPr rtl="0"/>
              <a:endParaRPr lang="en-GB" noProof="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pPr rtl="0"/>
              <a:endParaRPr lang="en-GB" noProof="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pPr rtl="0"/>
              <a:endParaRPr lang="en-GB" noProof="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pPr rtl="0"/>
              <a:endParaRPr lang="en-GB" noProof="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pPr rtl="0"/>
              <a:endParaRPr lang="en-GB" noProof="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pPr rtl="0"/>
              <a:endParaRPr lang="en-GB" noProof="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pPr rtl="0"/>
              <a:endParaRPr lang="en-GB" noProof="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pPr rtl="0"/>
              <a:endParaRPr lang="en-GB" noProof="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pPr rtl="0"/>
              <a:endParaRPr lang="en-GB" noProof="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pPr rtl="0"/>
              <a:endParaRPr lang="en-GB" noProof="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pPr rtl="0"/>
              <a:endParaRPr lang="en-GB" noProof="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pPr rtl="0"/>
              <a:endParaRPr lang="en-GB" noProof="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pPr rtl="0"/>
              <a:endParaRPr lang="en-GB" noProof="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pPr rtl="0"/>
              <a:endParaRPr lang="en-GB" noProof="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pPr rtl="0"/>
              <a:endParaRPr lang="en-GB" noProof="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pPr rtl="0"/>
              <a:endParaRPr lang="en-GB" noProof="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pPr rtl="0"/>
              <a:endParaRPr lang="en-GB" noProof="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pPr rtl="0"/>
              <a:endParaRPr lang="en-GB" noProof="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pPr rtl="0"/>
              <a:endParaRPr lang="en-GB" noProof="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pPr rtl="0"/>
              <a:endParaRPr lang="en-GB" noProof="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pPr rtl="0"/>
              <a:endParaRPr lang="en-GB" noProof="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pPr rtl="0"/>
              <a:endParaRPr lang="en-GB" noProof="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pPr rtl="0"/>
              <a:endParaRPr lang="en-GB" noProof="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pPr rtl="0"/>
              <a:endParaRPr lang="en-GB" noProof="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pPr rtl="0"/>
              <a:endParaRPr lang="en-GB" noProof="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pPr rtl="0"/>
              <a:endParaRPr lang="en-GB" noProof="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pPr rtl="0"/>
              <a:endParaRPr lang="en-GB" noProof="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pPr rtl="0"/>
              <a:endParaRPr lang="en-GB" noProof="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pPr rtl="0"/>
              <a:endParaRPr lang="en-GB" noProof="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pPr rtl="0"/>
              <a:endParaRPr lang="en-GB" noProof="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pPr rtl="0"/>
              <a:endParaRPr lang="en-GB" noProof="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pPr rtl="0"/>
              <a:endParaRPr lang="en-GB" noProof="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pPr rtl="0"/>
              <a:endParaRPr lang="en-GB" noProof="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pPr rtl="0"/>
              <a:endParaRPr lang="en-GB" noProof="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pPr rtl="0"/>
              <a:endParaRPr lang="en-GB" noProof="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pPr rtl="0"/>
              <a:endParaRPr lang="en-GB" noProof="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pPr rtl="0"/>
              <a:endParaRPr lang="en-GB" noProof="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pPr rtl="0"/>
              <a:endParaRPr lang="en-GB" noProof="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pPr rtl="0"/>
              <a:endParaRPr lang="en-GB" noProof="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pPr rtl="0"/>
              <a:endParaRPr lang="en-GB" noProof="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pPr rtl="0"/>
              <a:endParaRPr lang="en-GB" noProof="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pPr rtl="0"/>
              <a:endParaRPr lang="en-GB" noProof="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pPr rtl="0"/>
              <a:endParaRPr lang="en-GB" noProof="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pPr rtl="0"/>
              <a:endParaRPr lang="en-GB" noProof="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pPr rtl="0"/>
              <a:endParaRPr lang="en-GB" noProof="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pPr rtl="0"/>
              <a:endParaRPr lang="en-GB" noProof="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pPr rtl="0"/>
              <a:endParaRPr lang="en-GB" noProof="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pPr rtl="0"/>
              <a:endParaRPr lang="en-GB" noProof="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pPr rtl="0"/>
              <a:endParaRPr lang="en-GB" noProof="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pPr rtl="0"/>
              <a:endParaRPr lang="en-GB" noProof="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pPr rtl="0"/>
              <a:endParaRPr lang="en-GB" noProof="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pPr rtl="0"/>
              <a:endParaRPr lang="en-GB" noProof="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pPr rtl="0"/>
              <a:endParaRPr lang="en-GB" noProof="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pPr rtl="0"/>
              <a:endParaRPr lang="en-GB" noProof="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pPr rtl="0"/>
              <a:endParaRPr lang="en-GB" noProof="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pPr rtl="0"/>
              <a:endParaRPr lang="en-GB" noProof="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pPr rtl="0"/>
              <a:endParaRPr lang="en-GB" noProof="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pPr rtl="0"/>
              <a:endParaRPr lang="en-GB" noProof="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pPr rtl="0"/>
              <a:endParaRPr lang="en-GB" noProof="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pPr rtl="0"/>
              <a:endParaRPr lang="en-GB" noProof="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pPr rtl="0"/>
              <a:endParaRPr lang="en-GB" noProof="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pPr rtl="0"/>
              <a:endParaRPr lang="en-GB" noProof="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pPr rtl="0"/>
              <a:endParaRPr lang="en-GB" noProof="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pPr rtl="0"/>
              <a:endParaRPr lang="en-GB" noProof="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pPr rtl="0"/>
              <a:endParaRPr lang="en-GB" noProof="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pPr rtl="0"/>
              <a:endParaRPr lang="en-GB" noProof="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pPr rtl="0"/>
              <a:endParaRPr lang="en-GB" noProof="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pPr rtl="0"/>
              <a:endParaRPr lang="en-GB" noProof="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pPr rtl="0"/>
              <a:endParaRPr lang="en-GB" noProof="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pPr rtl="0"/>
              <a:endParaRPr lang="en-GB" noProof="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pPr rtl="0"/>
              <a:endParaRPr lang="en-GB" noProof="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pPr rtl="0"/>
              <a:endParaRPr lang="en-GB" noProof="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pPr rtl="0"/>
              <a:endParaRPr lang="en-GB" noProof="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pPr rtl="0"/>
              <a:endParaRPr lang="en-GB" noProof="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pPr rtl="0"/>
              <a:endParaRPr lang="en-GB" noProof="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pPr rtl="0"/>
              <a:endParaRPr lang="en-GB" noProof="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pPr rtl="0"/>
              <a:endParaRPr lang="en-GB" noProof="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pPr rtl="0"/>
              <a:endParaRPr lang="en-GB" noProof="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pPr rtl="0"/>
              <a:endParaRPr lang="en-GB" noProof="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pPr rtl="0"/>
              <a:endParaRPr lang="en-GB" noProof="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pPr rtl="0"/>
              <a:endParaRPr lang="en-GB" noProof="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pPr rtl="0"/>
              <a:endParaRPr lang="en-GB" noProof="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pPr rtl="0"/>
              <a:endParaRPr lang="en-GB" noProof="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pPr rtl="0"/>
              <a:endParaRPr lang="en-GB" noProof="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pPr rtl="0"/>
              <a:endParaRPr lang="en-GB" noProof="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pPr rtl="0"/>
              <a:endParaRPr lang="en-GB" noProof="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pPr rtl="0"/>
              <a:endParaRPr lang="en-GB" noProof="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pPr rtl="0"/>
              <a:endParaRPr lang="en-GB" noProof="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pPr rtl="0"/>
              <a:endParaRPr lang="en-GB" noProof="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pPr rtl="0"/>
              <a:endParaRPr lang="en-GB" noProof="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pPr rtl="0"/>
              <a:endParaRPr lang="en-GB" noProof="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pPr rtl="0"/>
              <a:endParaRPr lang="en-GB" noProof="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pPr rtl="0"/>
              <a:endParaRPr lang="en-GB" noProof="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pPr rtl="0"/>
              <a:endParaRPr lang="en-GB" noProof="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pPr rtl="0"/>
              <a:endParaRPr lang="en-GB" noProof="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pPr rtl="0"/>
              <a:endParaRPr lang="en-GB" noProof="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pPr rtl="0"/>
              <a:endParaRPr lang="en-GB" noProof="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pPr rtl="0"/>
              <a:endParaRPr lang="en-GB" noProof="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pPr rtl="0"/>
              <a:endParaRPr lang="en-GB" noProof="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pPr rtl="0"/>
              <a:endParaRPr lang="en-GB" noProof="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pPr rtl="0"/>
              <a:endParaRPr lang="en-GB" noProof="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pPr rtl="0"/>
              <a:endParaRPr lang="en-GB" noProof="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pPr rtl="0"/>
              <a:endParaRPr lang="en-GB" noProof="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pPr rtl="0"/>
              <a:endParaRPr lang="en-GB" noProof="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pPr rtl="0"/>
              <a:endParaRPr lang="en-GB" noProof="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pPr rtl="0"/>
              <a:endParaRPr lang="en-GB" noProof="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pPr rtl="0"/>
              <a:endParaRPr lang="en-GB" noProof="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pPr rtl="0"/>
              <a:endParaRPr lang="en-GB" noProof="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pPr rtl="0"/>
              <a:endParaRPr lang="en-GB" noProof="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pPr rtl="0"/>
              <a:endParaRPr lang="en-GB" noProof="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pPr rtl="0"/>
              <a:endParaRPr lang="en-GB" noProof="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pPr rtl="0"/>
              <a:endParaRPr lang="en-GB" noProof="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pPr rtl="0"/>
              <a:endParaRPr lang="en-GB" noProof="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pPr rtl="0"/>
              <a:endParaRPr lang="en-GB" noProof="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pPr rtl="0"/>
              <a:endParaRPr lang="en-GB" noProof="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pPr rtl="0"/>
              <a:endParaRPr lang="en-GB" noProof="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pPr rtl="0"/>
              <a:endParaRPr lang="en-GB" noProof="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pPr rtl="0"/>
              <a:endParaRPr lang="en-GB" noProof="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pPr rtl="0"/>
              <a:endParaRPr lang="en-GB" noProof="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pPr rtl="0"/>
              <a:endParaRPr lang="en-GB" noProof="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pPr rtl="0"/>
              <a:endParaRPr lang="en-GB" noProof="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pPr rtl="0"/>
              <a:endParaRPr lang="en-GB" noProof="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pPr rtl="0"/>
              <a:endParaRPr lang="en-GB" noProof="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pPr rtl="0"/>
              <a:endParaRPr lang="en-GB" noProof="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pPr rtl="0"/>
              <a:endParaRPr lang="en-GB" noProof="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pPr rtl="0"/>
              <a:endParaRPr lang="en-GB" noProof="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pPr rtl="0"/>
              <a:endParaRPr lang="en-GB" noProof="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pPr rtl="0"/>
              <a:endParaRPr lang="en-GB" noProof="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pPr rtl="0"/>
              <a:endParaRPr lang="en-GB" noProof="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pPr rtl="0"/>
              <a:endParaRPr lang="en-GB" noProof="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pPr rtl="0"/>
              <a:endParaRPr lang="en-GB" noProof="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pPr rtl="0"/>
              <a:endParaRPr lang="en-GB" noProof="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pPr rtl="0"/>
              <a:endParaRPr lang="en-GB" noProof="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pPr rtl="0"/>
              <a:endParaRPr lang="en-GB" noProof="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pPr rtl="0"/>
              <a:endParaRPr lang="en-GB" noProof="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pPr rtl="0"/>
              <a:endParaRPr lang="en-GB" noProof="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pPr rtl="0"/>
              <a:endParaRPr lang="en-GB" noProof="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pPr rtl="0"/>
              <a:endParaRPr lang="en-GB" noProof="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pPr rtl="0"/>
              <a:endParaRPr lang="en-GB" noProof="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pPr rtl="0"/>
              <a:endParaRPr lang="en-GB" noProof="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pPr rtl="0"/>
              <a:endParaRPr lang="en-GB" noProof="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pPr rtl="0"/>
              <a:endParaRPr lang="en-GB" noProof="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pPr rtl="0"/>
              <a:endParaRPr lang="en-GB" noProof="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pPr rtl="0"/>
              <a:endParaRPr lang="en-GB" noProof="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pPr rtl="0"/>
              <a:endParaRPr lang="en-GB" noProof="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pPr rtl="0"/>
              <a:endParaRPr lang="en-GB" noProof="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pPr rtl="0"/>
              <a:endParaRPr lang="en-GB" noProof="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pPr rtl="0"/>
              <a:endParaRPr lang="en-GB" noProof="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pPr rtl="0"/>
              <a:endParaRPr lang="en-GB" noProof="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pPr rtl="0"/>
              <a:endParaRPr lang="en-GB" noProof="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pPr rtl="0"/>
              <a:endParaRPr lang="en-GB" noProof="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pPr rtl="0"/>
              <a:endParaRPr lang="en-GB" noProof="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pPr rtl="0"/>
              <a:endParaRPr lang="en-GB" noProof="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pPr rtl="0"/>
              <a:endParaRPr lang="en-GB" noProof="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pPr rtl="0"/>
              <a:endParaRPr lang="en-GB" noProof="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pPr rtl="0"/>
              <a:endParaRPr lang="en-GB" noProof="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pPr rtl="0"/>
              <a:endParaRPr lang="en-GB" noProof="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pPr rtl="0"/>
              <a:endParaRPr lang="en-GB" noProof="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pPr rtl="0"/>
              <a:endParaRPr lang="en-GB" noProof="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pPr rtl="0"/>
              <a:endParaRPr lang="en-GB" noProof="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pPr rtl="0"/>
              <a:endParaRPr lang="en-GB" noProof="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pPr rtl="0"/>
              <a:endParaRPr lang="en-GB" noProof="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pPr rtl="0"/>
              <a:endParaRPr lang="en-GB" noProof="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pPr rtl="0"/>
              <a:endParaRPr lang="en-GB" noProof="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pPr rtl="0"/>
              <a:endParaRPr lang="en-GB" noProof="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pPr rtl="0"/>
              <a:endParaRPr lang="en-GB" noProof="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pPr rtl="0"/>
              <a:endParaRPr lang="en-GB" noProof="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pPr rtl="0"/>
              <a:endParaRPr lang="en-GB" noProof="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pPr rtl="0"/>
              <a:endParaRPr lang="en-GB" noProof="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pPr rtl="0"/>
              <a:endParaRPr lang="en-GB" noProof="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pPr rtl="0"/>
              <a:endParaRPr lang="en-GB" noProof="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pPr rtl="0"/>
              <a:endParaRPr lang="en-GB" noProof="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pPr rtl="0"/>
              <a:endParaRPr lang="en-GB" noProof="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pPr rtl="0"/>
              <a:endParaRPr lang="en-GB" noProof="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pPr rtl="0"/>
              <a:endParaRPr lang="en-GB" noProof="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pPr rtl="0"/>
              <a:endParaRPr lang="en-GB" noProof="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pPr rtl="0"/>
              <a:endParaRPr lang="en-GB" noProof="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pPr rtl="0"/>
              <a:endParaRPr lang="en-GB" noProof="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pPr rtl="0"/>
              <a:endParaRPr lang="en-GB" noProof="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pPr rtl="0"/>
              <a:endParaRPr lang="en-GB" noProof="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pPr rtl="0"/>
              <a:endParaRPr lang="en-GB" noProof="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pPr rtl="0"/>
              <a:endParaRPr lang="en-GB" noProof="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pPr rtl="0"/>
              <a:endParaRPr lang="en-GB" noProof="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pPr rtl="0"/>
              <a:endParaRPr lang="en-GB" noProof="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pPr rtl="0"/>
              <a:endParaRPr lang="en-GB" noProof="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pPr rtl="0"/>
              <a:endParaRPr lang="en-GB" noProof="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pPr rtl="0"/>
              <a:endParaRPr lang="en-GB" noProof="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pPr rtl="0"/>
              <a:endParaRPr lang="en-GB" noProof="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pPr rtl="0"/>
              <a:endParaRPr lang="en-GB" noProof="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pPr rtl="0"/>
              <a:endParaRPr lang="en-GB" noProof="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pPr rtl="0"/>
              <a:endParaRPr lang="en-GB" noProof="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pPr rtl="0"/>
              <a:endParaRPr lang="en-GB" noProof="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pPr rtl="0"/>
              <a:endParaRPr lang="en-GB" noProof="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pPr rtl="0"/>
              <a:endParaRPr lang="en-GB" noProof="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pPr rtl="0"/>
              <a:endParaRPr lang="en-GB" noProof="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pPr rtl="0"/>
              <a:endParaRPr lang="en-GB" noProof="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pPr rtl="0"/>
              <a:endParaRPr lang="en-GB" noProof="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pPr rtl="0"/>
              <a:endParaRPr lang="en-GB" noProof="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pPr rtl="0"/>
              <a:endParaRPr lang="en-GB" noProof="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pPr rtl="0"/>
              <a:endParaRPr lang="en-GB" noProof="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pPr rtl="0"/>
              <a:endParaRPr lang="en-GB" noProof="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pPr rtl="0"/>
              <a:endParaRPr lang="en-GB" noProof="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pPr rtl="0"/>
              <a:endParaRPr lang="en-GB" noProof="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pPr rtl="0"/>
              <a:endParaRPr lang="en-GB" noProof="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pPr rtl="0"/>
              <a:endParaRPr lang="en-GB" noProof="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pPr rtl="0"/>
              <a:endParaRPr lang="en-GB" noProof="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pPr rtl="0"/>
              <a:endParaRPr lang="en-GB" noProof="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pPr rtl="0"/>
              <a:endParaRPr lang="en-GB" noProof="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pPr rtl="0"/>
              <a:endParaRPr lang="en-GB" noProof="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pPr rtl="0"/>
              <a:endParaRPr lang="en-GB" noProof="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pPr rtl="0"/>
              <a:endParaRPr lang="en-GB" noProof="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pPr rtl="0"/>
              <a:endParaRPr lang="en-GB" noProof="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pPr rtl="0"/>
              <a:endParaRPr lang="en-GB" noProof="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pPr rtl="0"/>
              <a:endParaRPr lang="en-GB" noProof="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pPr rtl="0"/>
              <a:endParaRPr lang="en-GB" noProof="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pPr rtl="0"/>
              <a:endParaRPr lang="en-GB" noProof="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pPr rtl="0"/>
              <a:endParaRPr lang="en-GB" noProof="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pPr rtl="0"/>
              <a:endParaRPr lang="en-GB" noProof="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pPr rtl="0"/>
              <a:endParaRPr lang="en-GB" noProof="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pPr rtl="0"/>
              <a:endParaRPr lang="en-GB" noProof="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pPr rtl="0"/>
              <a:endParaRPr lang="en-GB" noProof="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pPr rtl="0"/>
              <a:endParaRPr lang="en-GB" noProof="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pPr rtl="0"/>
              <a:endParaRPr lang="en-GB" noProof="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pPr rtl="0"/>
              <a:endParaRPr lang="en-GB" noProof="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pPr rtl="0"/>
              <a:endParaRPr lang="en-GB" noProof="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pPr rtl="0"/>
              <a:endParaRPr lang="en-GB" noProof="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pPr rtl="0"/>
              <a:endParaRPr lang="en-GB" noProof="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pPr rtl="0"/>
              <a:endParaRPr lang="en-GB" noProof="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pPr rtl="0"/>
              <a:endParaRPr lang="en-GB" noProof="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pPr rtl="0"/>
              <a:endParaRPr lang="en-GB" noProof="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pPr rtl="0"/>
              <a:endParaRPr lang="en-GB" noProof="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pPr rtl="0"/>
              <a:endParaRPr lang="en-GB" noProof="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pPr rtl="0"/>
              <a:endParaRPr lang="en-GB" noProof="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pPr rtl="0"/>
              <a:endParaRPr lang="en-GB" noProof="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pPr rtl="0"/>
              <a:endParaRPr lang="en-GB" noProof="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pPr rtl="0"/>
              <a:endParaRPr lang="en-GB" noProof="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pPr rtl="0"/>
              <a:endParaRPr lang="en-GB" noProof="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pPr rtl="0"/>
              <a:endParaRPr lang="en-GB" noProof="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pPr rtl="0"/>
              <a:endParaRPr lang="en-GB" noProof="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pPr rtl="0"/>
              <a:endParaRPr lang="en-GB" noProof="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pPr rtl="0"/>
              <a:endParaRPr lang="en-GB" noProof="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pPr rtl="0"/>
              <a:endParaRPr lang="en-GB" noProof="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pPr rtl="0"/>
              <a:endParaRPr lang="en-GB" noProof="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pPr rtl="0"/>
              <a:endParaRPr lang="en-GB" noProof="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pPr rtl="0"/>
              <a:endParaRPr lang="en-GB" noProof="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pPr rtl="0"/>
              <a:endParaRPr lang="en-GB" noProof="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pPr rtl="0"/>
              <a:endParaRPr lang="en-GB" noProof="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pPr rtl="0"/>
              <a:endParaRPr lang="en-GB" noProof="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pPr rtl="0"/>
              <a:endParaRPr lang="en-GB" noProof="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pPr rtl="0"/>
              <a:endParaRPr lang="en-GB" noProof="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pPr rtl="0"/>
              <a:endParaRPr lang="en-GB" noProof="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pPr rtl="0"/>
              <a:endParaRPr lang="en-GB" noProof="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pPr rtl="0"/>
              <a:endParaRPr lang="en-GB" noProof="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pPr rtl="0"/>
              <a:endParaRPr lang="en-GB" noProof="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pPr rtl="0"/>
              <a:endParaRPr lang="en-GB" noProof="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pPr rtl="0"/>
              <a:endParaRPr lang="en-GB" noProof="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pPr rtl="0"/>
              <a:endParaRPr lang="en-GB" noProof="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pPr rtl="0"/>
              <a:endParaRPr lang="en-GB" noProof="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pPr rtl="0"/>
              <a:endParaRPr lang="en-GB" noProof="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pPr rtl="0"/>
              <a:endParaRPr lang="en-GB" noProof="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pPr rtl="0"/>
              <a:endParaRPr lang="en-GB" noProof="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pPr rtl="0"/>
              <a:endParaRPr lang="en-GB" noProof="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pPr rtl="0"/>
              <a:endParaRPr lang="en-GB" noProof="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pPr rtl="0"/>
              <a:endParaRPr lang="en-GB" noProof="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pPr rtl="0"/>
              <a:endParaRPr lang="en-GB" noProof="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pPr rtl="0"/>
              <a:endParaRPr lang="en-GB" noProof="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pPr rtl="0"/>
              <a:endParaRPr lang="en-GB" noProof="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pPr rtl="0"/>
              <a:endParaRPr lang="en-GB" noProof="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pPr rtl="0"/>
              <a:endParaRPr lang="en-GB" noProof="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pPr rtl="0"/>
              <a:endParaRPr lang="en-GB" noProof="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pPr rtl="0"/>
              <a:endParaRPr lang="en-GB" noProof="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pPr rtl="0"/>
              <a:endParaRPr lang="en-GB" noProof="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pPr rtl="0"/>
              <a:endParaRPr lang="en-GB" noProof="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pPr rtl="0"/>
              <a:endParaRPr lang="en-GB" noProof="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pPr rtl="0"/>
              <a:endParaRPr lang="en-GB" noProof="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pPr rtl="0"/>
              <a:endParaRPr lang="en-GB" noProof="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pPr rtl="0"/>
              <a:endParaRPr lang="en-GB" noProof="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pPr rtl="0"/>
              <a:endParaRPr lang="en-GB" noProof="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pPr rtl="0"/>
              <a:endParaRPr lang="en-GB" noProof="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pPr rtl="0"/>
              <a:endParaRPr lang="en-GB" noProof="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pPr rtl="0"/>
              <a:endParaRPr lang="en-GB" noProof="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pPr rtl="0"/>
              <a:endParaRPr lang="en-GB" noProof="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pPr rtl="0"/>
              <a:endParaRPr lang="en-GB" noProof="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pPr rtl="0"/>
              <a:endParaRPr lang="en-GB" noProof="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pPr rtl="0"/>
              <a:endParaRPr lang="en-GB" noProof="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pPr rtl="0"/>
              <a:endParaRPr lang="en-GB" noProof="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pPr rtl="0"/>
              <a:endParaRPr lang="en-GB" noProof="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pPr rtl="0"/>
              <a:endParaRPr lang="en-GB" noProof="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pPr rtl="0"/>
              <a:endParaRPr lang="en-GB" noProof="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pPr rtl="0"/>
              <a:endParaRPr lang="en-GB" noProof="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pPr rtl="0"/>
              <a:endParaRPr lang="en-GB" noProof="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pPr rtl="0"/>
              <a:endParaRPr lang="en-GB" noProof="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pPr rtl="0"/>
              <a:endParaRPr lang="en-GB" noProof="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pPr rtl="0"/>
              <a:endParaRPr lang="en-GB" noProof="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pPr rtl="0"/>
              <a:endParaRPr lang="en-GB" noProof="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pPr rtl="0"/>
              <a:endParaRPr lang="en-GB" noProof="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pPr rtl="0"/>
              <a:endParaRPr lang="en-GB" noProof="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pPr rtl="0"/>
              <a:endParaRPr lang="en-GB" noProof="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pPr rtl="0"/>
              <a:endParaRPr lang="en-GB" noProof="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pPr rtl="0"/>
              <a:endParaRPr lang="en-GB" noProof="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pPr rtl="0"/>
              <a:endParaRPr lang="en-GB" noProof="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pPr rtl="0"/>
              <a:endParaRPr lang="en-GB" noProof="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pPr rtl="0"/>
              <a:endParaRPr lang="en-GB" noProof="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pPr rtl="0"/>
              <a:endParaRPr lang="en-GB" noProof="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pPr rtl="0"/>
              <a:endParaRPr lang="en-GB" noProof="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pPr rtl="0"/>
              <a:endParaRPr lang="en-GB" noProof="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pPr rtl="0"/>
              <a:endParaRPr lang="en-GB" noProof="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pPr rtl="0"/>
              <a:endParaRPr lang="en-GB" noProof="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pPr rtl="0"/>
              <a:endParaRPr lang="en-GB" noProof="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pPr rtl="0"/>
              <a:endParaRPr lang="en-GB" noProof="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pPr rtl="0"/>
              <a:endParaRPr lang="en-GB" noProof="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pPr rtl="0"/>
              <a:endParaRPr lang="en-GB" noProof="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pPr rtl="0"/>
              <a:endParaRPr lang="en-GB" noProof="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pPr rtl="0"/>
              <a:endParaRPr lang="en-GB" noProof="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pPr rtl="0"/>
              <a:endParaRPr lang="en-GB" noProof="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pPr rtl="0"/>
              <a:endParaRPr lang="en-GB" noProof="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pPr rtl="0"/>
              <a:endParaRPr lang="en-GB" noProof="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pPr rtl="0"/>
              <a:endParaRPr lang="en-GB" noProof="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pPr rtl="0"/>
              <a:endParaRPr lang="en-GB" noProof="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pPr rtl="0"/>
              <a:endParaRPr lang="en-GB" noProof="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pPr rtl="0"/>
              <a:endParaRPr lang="en-GB" noProof="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pPr rtl="0"/>
              <a:endParaRPr lang="en-GB" noProof="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pPr rtl="0"/>
              <a:endParaRPr lang="en-GB" noProof="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pPr rtl="0"/>
              <a:endParaRPr lang="en-GB" noProof="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pPr rtl="0"/>
              <a:endParaRPr lang="en-GB" noProof="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pPr rtl="0"/>
              <a:endParaRPr lang="en-GB" noProof="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pPr rtl="0"/>
              <a:endParaRPr lang="en-GB" noProof="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pPr rtl="0"/>
              <a:endParaRPr lang="en-GB" noProof="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pPr rtl="0"/>
              <a:endParaRPr lang="en-GB" noProof="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pPr rtl="0"/>
              <a:endParaRPr lang="en-GB" noProof="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pPr rtl="0"/>
              <a:endParaRPr lang="en-GB" noProof="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pPr rtl="0"/>
              <a:endParaRPr lang="en-GB" noProof="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pPr rtl="0"/>
              <a:endParaRPr lang="en-GB" noProof="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pPr rtl="0"/>
              <a:endParaRPr lang="en-GB" noProof="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pPr rtl="0"/>
              <a:endParaRPr lang="en-GB" noProof="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pPr rtl="0"/>
              <a:endParaRPr lang="en-GB" noProof="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pPr rtl="0"/>
              <a:endParaRPr lang="en-GB" noProof="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pPr rtl="0"/>
              <a:endParaRPr lang="en-GB" noProof="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pPr rtl="0"/>
              <a:endParaRPr lang="en-GB" noProof="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pPr rtl="0"/>
              <a:endParaRPr lang="en-GB" noProof="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pPr rtl="0"/>
              <a:endParaRPr lang="en-GB" noProof="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pPr rtl="0"/>
              <a:endParaRPr lang="en-GB" noProof="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pPr rtl="0"/>
              <a:endParaRPr lang="en-GB" noProof="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pPr rtl="0"/>
              <a:endParaRPr lang="en-GB" noProof="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pPr rtl="0"/>
              <a:endParaRPr lang="en-GB" noProof="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pPr rtl="0"/>
              <a:endParaRPr lang="en-GB" noProof="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pPr rtl="0"/>
              <a:endParaRPr lang="en-GB" noProof="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pPr rtl="0"/>
              <a:endParaRPr lang="en-GB" noProof="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pPr rtl="0"/>
              <a:endParaRPr lang="en-GB" noProof="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pPr rtl="0"/>
              <a:endParaRPr lang="en-GB" noProof="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pPr rtl="0"/>
              <a:endParaRPr lang="en-GB" noProof="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pPr rtl="0"/>
              <a:endParaRPr lang="en-GB" noProof="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pPr rtl="0"/>
              <a:endParaRPr lang="en-GB" noProof="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pPr rtl="0"/>
              <a:endParaRPr lang="en-GB" noProof="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pPr rtl="0"/>
              <a:endParaRPr lang="en-GB" noProof="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pPr rtl="0"/>
              <a:endParaRPr lang="en-GB" noProof="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pPr rtl="0"/>
              <a:endParaRPr lang="en-GB" noProof="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pPr rtl="0"/>
              <a:endParaRPr lang="en-GB" noProof="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pPr rtl="0"/>
              <a:endParaRPr lang="en-GB" noProof="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pPr rtl="0"/>
              <a:endParaRPr lang="en-GB" noProof="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pPr rtl="0"/>
              <a:endParaRPr lang="en-GB" noProof="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pPr rtl="0"/>
              <a:endParaRPr lang="en-GB" noProof="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pPr rtl="0"/>
              <a:endParaRPr lang="en-GB" noProof="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pPr rtl="0"/>
              <a:endParaRPr lang="en-GB" noProof="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pPr rtl="0"/>
              <a:endParaRPr lang="en-GB" noProof="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pPr rtl="0"/>
              <a:endParaRPr lang="en-GB" noProof="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pPr rtl="0"/>
              <a:endParaRPr lang="en-GB" noProof="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pPr rtl="0"/>
              <a:endParaRPr lang="en-GB" noProof="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pPr rtl="0"/>
              <a:endParaRPr lang="en-GB" noProof="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pPr rtl="0"/>
              <a:endParaRPr lang="en-GB" noProof="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pPr rtl="0"/>
              <a:endParaRPr lang="en-GB" noProof="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pPr rtl="0"/>
              <a:endParaRPr lang="en-GB" noProof="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pPr rtl="0"/>
              <a:endParaRPr lang="en-GB" noProof="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pPr rtl="0"/>
              <a:endParaRPr lang="en-GB" noProof="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pPr rtl="0"/>
              <a:endParaRPr lang="en-GB" noProof="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pPr rtl="0"/>
              <a:endParaRPr lang="en-GB" noProof="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pPr rtl="0"/>
              <a:endParaRPr lang="en-GB" noProof="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pPr rtl="0"/>
              <a:endParaRPr lang="en-GB" noProof="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pPr rtl="0"/>
              <a:endParaRPr lang="en-GB" noProof="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pPr rtl="0"/>
              <a:endParaRPr lang="en-GB" noProof="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rtlCol="0"/>
          <a:lstStyle/>
          <a:p>
            <a:pPr rtl="0"/>
            <a:r>
              <a:rPr lang="en-GB" noProof="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GB" noProof="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GB" noProof="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rtlCol="0">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rtl="0"/>
            <a:r>
              <a:rPr lang="lt-LT" noProof="0"/>
              <a:t>Spustelėkite, kad galėtumėte redaguoti šablono teksto stilius</a:t>
            </a:r>
          </a:p>
          <a:p>
            <a:pPr lvl="1" rtl="0"/>
            <a:r>
              <a:rPr lang="lt-LT" noProof="0"/>
              <a:t>Antras lygis</a:t>
            </a:r>
          </a:p>
          <a:p>
            <a:pPr lvl="2" rtl="0"/>
            <a:r>
              <a:rPr lang="lt-LT" noProof="0"/>
              <a:t>Trečias lygis</a:t>
            </a:r>
          </a:p>
          <a:p>
            <a:pPr lvl="3" rtl="0"/>
            <a:r>
              <a:rPr lang="lt-LT" noProof="0"/>
              <a:t>Ketvirtas lygis</a:t>
            </a:r>
          </a:p>
          <a:p>
            <a:pPr lvl="4" rtl="0"/>
            <a:r>
              <a:rPr lang="lt-LT" noProof="0"/>
              <a:t>Penktas lygis</a:t>
            </a:r>
            <a:endParaRPr lang="en-GB" noProof="0"/>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rtlCol="0" anchor="b" anchorCtr="0"/>
          <a:lstStyle/>
          <a:p>
            <a:pPr rtl="0"/>
            <a:r>
              <a:rPr lang="en-GB" noProof="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rtlCol="0">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n-GB" noProof="0"/>
              <a:t>Click to edit text</a:t>
            </a:r>
          </a:p>
        </p:txBody>
      </p:sp>
      <p:grpSp>
        <p:nvGrpSpPr>
          <p:cNvPr id="10" name="Picture Placeholder 44" descr="abstract colou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pPr rtl="0"/>
              <a:endParaRPr lang="en-GB" noProof="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pPr rtl="0"/>
              <a:endParaRPr lang="en-GB" noProof="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pPr rtl="0"/>
              <a:endParaRPr lang="en-GB" noProof="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pPr rtl="0"/>
              <a:endParaRPr lang="en-GB" noProof="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pPr rtl="0"/>
              <a:endParaRPr lang="en-GB" noProof="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pPr rtl="0"/>
              <a:endParaRPr lang="en-GB" noProof="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pPr rtl="0"/>
              <a:endParaRPr lang="en-GB" noProof="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pPr rtl="0"/>
              <a:endParaRPr lang="en-GB" noProof="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pPr rtl="0"/>
              <a:endParaRPr lang="en-GB" noProof="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pPr rtl="0"/>
              <a:endParaRPr lang="en-GB" noProof="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pPr rtl="0"/>
              <a:endParaRPr lang="en-GB" noProof="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pPr rtl="0"/>
              <a:endParaRPr lang="en-GB" noProof="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pPr rtl="0"/>
              <a:endParaRPr lang="en-GB" noProof="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pPr rtl="0"/>
              <a:endParaRPr lang="en-GB" noProof="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pPr rtl="0"/>
              <a:endParaRPr lang="en-GB" noProof="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pPr rtl="0"/>
              <a:endParaRPr lang="en-GB" noProof="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pPr rtl="0"/>
              <a:endParaRPr lang="en-GB" noProof="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pPr rtl="0"/>
              <a:endParaRPr lang="en-GB" noProof="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pPr rtl="0"/>
              <a:endParaRPr lang="en-GB" noProof="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pPr rtl="0"/>
              <a:endParaRPr lang="en-GB" noProof="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pPr rtl="0"/>
              <a:endParaRPr lang="en-GB" noProof="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pPr rtl="0"/>
              <a:endParaRPr lang="en-GB" noProof="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pPr rtl="0"/>
              <a:endParaRPr lang="en-GB" noProof="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pPr rtl="0"/>
              <a:endParaRPr lang="en-GB" noProof="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pPr rtl="0"/>
              <a:endParaRPr lang="en-GB" noProof="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pPr rtl="0"/>
              <a:endParaRPr lang="en-GB" noProof="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pPr rtl="0"/>
              <a:endParaRPr lang="en-GB" noProof="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pPr rtl="0"/>
              <a:endParaRPr lang="en-GB" noProof="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pPr rtl="0"/>
              <a:endParaRPr lang="en-GB" noProof="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pPr rtl="0"/>
              <a:endParaRPr lang="en-GB" noProof="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pPr rtl="0"/>
              <a:endParaRPr lang="en-GB" noProof="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pPr rtl="0"/>
              <a:endParaRPr lang="en-GB" noProof="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pPr rtl="0"/>
              <a:endParaRPr lang="en-GB" noProof="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pPr rtl="0"/>
              <a:endParaRPr lang="en-GB" noProof="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pPr rtl="0"/>
              <a:endParaRPr lang="en-GB" noProof="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pPr rtl="0"/>
              <a:endParaRPr lang="en-GB" noProof="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pPr rtl="0"/>
              <a:endParaRPr lang="en-GB" noProof="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pPr rtl="0"/>
              <a:endParaRPr lang="en-GB" noProof="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pPr rtl="0"/>
              <a:endParaRPr lang="en-GB" noProof="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pPr rtl="0"/>
              <a:endParaRPr lang="en-GB" noProof="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pPr rtl="0"/>
              <a:endParaRPr lang="en-GB" noProof="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pPr rtl="0"/>
              <a:endParaRPr lang="en-GB" noProof="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pPr rtl="0"/>
              <a:endParaRPr lang="en-GB" noProof="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pPr rtl="0"/>
              <a:endParaRPr lang="en-GB" noProof="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pPr rtl="0"/>
              <a:endParaRPr lang="en-GB" noProof="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pPr rtl="0"/>
              <a:endParaRPr lang="en-GB" noProof="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pPr rtl="0"/>
              <a:endParaRPr lang="en-GB" noProof="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pPr rtl="0"/>
              <a:endParaRPr lang="en-GB" noProof="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pPr rtl="0"/>
              <a:endParaRPr lang="en-GB" noProof="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pPr rtl="0"/>
              <a:endParaRPr lang="en-GB" noProof="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pPr rtl="0"/>
              <a:endParaRPr lang="en-GB" noProof="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pPr rtl="0"/>
              <a:endParaRPr lang="en-GB" noProof="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pPr rtl="0"/>
              <a:endParaRPr lang="en-GB" noProof="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pPr rtl="0"/>
              <a:endParaRPr lang="en-GB" noProof="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pPr rtl="0"/>
              <a:endParaRPr lang="en-GB" noProof="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pPr rtl="0"/>
              <a:endParaRPr lang="en-GB" noProof="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pPr rtl="0"/>
              <a:endParaRPr lang="en-GB" noProof="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pPr rtl="0"/>
              <a:endParaRPr lang="en-GB" noProof="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pPr rtl="0"/>
              <a:endParaRPr lang="en-GB" noProof="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pPr rtl="0"/>
              <a:endParaRPr lang="en-GB" noProof="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pPr rtl="0"/>
              <a:endParaRPr lang="en-GB" noProof="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pPr rtl="0"/>
              <a:endParaRPr lang="en-GB" noProof="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pPr rtl="0"/>
              <a:endParaRPr lang="en-GB" noProof="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pPr rtl="0"/>
              <a:endParaRPr lang="en-GB" noProof="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pPr rtl="0"/>
              <a:endParaRPr lang="en-GB" noProof="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pPr rtl="0"/>
              <a:endParaRPr lang="en-GB" noProof="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pPr rtl="0"/>
              <a:endParaRPr lang="en-GB" noProof="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pPr rtl="0"/>
              <a:endParaRPr lang="en-GB" noProof="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pPr rtl="0"/>
              <a:endParaRPr lang="en-GB" noProof="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pPr rtl="0"/>
              <a:endParaRPr lang="en-GB" noProof="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pPr rtl="0"/>
              <a:endParaRPr lang="en-GB" noProof="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pPr rtl="0"/>
              <a:endParaRPr lang="en-GB" noProof="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pPr rtl="0"/>
              <a:endParaRPr lang="en-GB" noProof="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pPr rtl="0"/>
              <a:endParaRPr lang="en-GB" noProof="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pPr rtl="0"/>
              <a:endParaRPr lang="en-GB" noProof="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pPr rtl="0"/>
              <a:endParaRPr lang="en-GB" noProof="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pPr rtl="0"/>
              <a:endParaRPr lang="en-GB" noProof="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pPr rtl="0"/>
              <a:endParaRPr lang="en-GB" noProof="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pPr rtl="0"/>
              <a:endParaRPr lang="en-GB" noProof="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pPr rtl="0"/>
              <a:endParaRPr lang="en-GB" noProof="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pPr rtl="0"/>
              <a:endParaRPr lang="en-GB" noProof="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pPr rtl="0"/>
              <a:endParaRPr lang="en-GB" noProof="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pPr rtl="0"/>
              <a:endParaRPr lang="en-GB" noProof="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pPr rtl="0"/>
              <a:endParaRPr lang="en-GB" noProof="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pPr rtl="0"/>
              <a:endParaRPr lang="en-GB" noProof="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pPr rtl="0"/>
              <a:endParaRPr lang="en-GB" noProof="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pPr rtl="0"/>
              <a:endParaRPr lang="en-GB" noProof="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pPr rtl="0"/>
              <a:endParaRPr lang="en-GB" noProof="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pPr rtl="0"/>
              <a:endParaRPr lang="en-GB" noProof="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pPr rtl="0"/>
              <a:endParaRPr lang="en-GB" noProof="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pPr rtl="0"/>
              <a:endParaRPr lang="en-GB" noProof="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pPr rtl="0"/>
              <a:endParaRPr lang="en-GB" noProof="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pPr rtl="0"/>
              <a:endParaRPr lang="en-GB" noProof="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pPr rtl="0"/>
              <a:endParaRPr lang="en-GB" noProof="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pPr rtl="0"/>
              <a:endParaRPr lang="en-GB" noProof="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pPr rtl="0"/>
              <a:endParaRPr lang="en-GB" noProof="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pPr rtl="0"/>
              <a:endParaRPr lang="en-GB" noProof="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pPr rtl="0"/>
              <a:endParaRPr lang="en-GB" noProof="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pPr rtl="0"/>
              <a:endParaRPr lang="en-GB" noProof="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pPr rtl="0"/>
              <a:endParaRPr lang="en-GB" noProof="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pPr rtl="0"/>
              <a:endParaRPr lang="en-GB" noProof="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pPr rtl="0"/>
              <a:endParaRPr lang="en-GB" noProof="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pPr rtl="0"/>
              <a:endParaRPr lang="en-GB" noProof="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pPr rtl="0"/>
              <a:endParaRPr lang="en-GB" noProof="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pPr rtl="0"/>
              <a:endParaRPr lang="en-GB" noProof="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pPr rtl="0"/>
              <a:endParaRPr lang="en-GB" noProof="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pPr rtl="0"/>
              <a:endParaRPr lang="en-GB" noProof="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pPr rtl="0"/>
              <a:endParaRPr lang="en-GB" noProof="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pPr rtl="0"/>
              <a:endParaRPr lang="en-GB" noProof="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pPr rtl="0"/>
              <a:endParaRPr lang="en-GB" noProof="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pPr rtl="0"/>
              <a:endParaRPr lang="en-GB" noProof="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pPr rtl="0"/>
              <a:endParaRPr lang="en-GB" noProof="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pPr rtl="0"/>
              <a:endParaRPr lang="en-GB" noProof="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pPr rtl="0"/>
              <a:endParaRPr lang="en-GB" noProof="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pPr rtl="0"/>
              <a:endParaRPr lang="en-GB" noProof="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pPr rtl="0"/>
              <a:endParaRPr lang="en-GB" noProof="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pPr rtl="0"/>
              <a:endParaRPr lang="en-GB" noProof="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pPr rtl="0"/>
              <a:endParaRPr lang="en-GB" noProof="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pPr rtl="0"/>
              <a:endParaRPr lang="en-GB" noProof="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pPr rtl="0"/>
              <a:endParaRPr lang="en-GB" noProof="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pPr rtl="0"/>
              <a:endParaRPr lang="en-GB" noProof="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pPr rtl="0"/>
              <a:endParaRPr lang="en-GB" noProof="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pPr rtl="0"/>
              <a:endParaRPr lang="en-GB" noProof="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pPr rtl="0"/>
              <a:endParaRPr lang="en-GB" noProof="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pPr rtl="0"/>
              <a:endParaRPr lang="en-GB" noProof="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pPr rtl="0"/>
              <a:endParaRPr lang="en-GB" noProof="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pPr rtl="0"/>
              <a:endParaRPr lang="en-GB" noProof="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pPr rtl="0"/>
              <a:endParaRPr lang="en-GB" noProof="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pPr rtl="0"/>
              <a:endParaRPr lang="en-GB" noProof="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pPr rtl="0"/>
              <a:endParaRPr lang="en-GB" noProof="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pPr rtl="0"/>
              <a:endParaRPr lang="en-GB" noProof="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pPr rtl="0"/>
              <a:endParaRPr lang="en-GB" noProof="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pPr rtl="0"/>
              <a:endParaRPr lang="en-GB" noProof="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pPr rtl="0"/>
              <a:endParaRPr lang="en-GB" noProof="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pPr rtl="0"/>
              <a:endParaRPr lang="en-GB" noProof="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pPr rtl="0"/>
              <a:endParaRPr lang="en-GB" noProof="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pPr rtl="0"/>
              <a:endParaRPr lang="en-GB" noProof="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pPr rtl="0"/>
              <a:endParaRPr lang="en-GB" noProof="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pPr rtl="0"/>
              <a:endParaRPr lang="en-GB" noProof="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pPr rtl="0"/>
              <a:endParaRPr lang="en-GB" noProof="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pPr rtl="0"/>
              <a:endParaRPr lang="en-GB" noProof="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pPr rtl="0"/>
              <a:endParaRPr lang="en-GB" noProof="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pPr rtl="0"/>
              <a:endParaRPr lang="en-GB" noProof="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pPr rtl="0"/>
              <a:endParaRPr lang="en-GB" noProof="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pPr rtl="0"/>
              <a:endParaRPr lang="en-GB" noProof="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pPr rtl="0"/>
              <a:endParaRPr lang="en-GB" noProof="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pPr rtl="0"/>
              <a:endParaRPr lang="en-GB" noProof="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pPr rtl="0"/>
              <a:endParaRPr lang="en-GB" noProof="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pPr rtl="0"/>
              <a:endParaRPr lang="en-GB" noProof="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pPr rtl="0"/>
              <a:endParaRPr lang="en-GB" noProof="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pPr rtl="0"/>
              <a:endParaRPr lang="en-GB" noProof="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pPr rtl="0"/>
              <a:endParaRPr lang="en-GB" noProof="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pPr rtl="0"/>
              <a:endParaRPr lang="en-GB" noProof="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pPr rtl="0"/>
              <a:endParaRPr lang="en-GB" noProof="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pPr rtl="0"/>
              <a:endParaRPr lang="en-GB" noProof="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pPr rtl="0"/>
              <a:endParaRPr lang="en-GB" noProof="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pPr rtl="0"/>
              <a:endParaRPr lang="en-GB" noProof="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pPr rtl="0"/>
              <a:endParaRPr lang="en-GB" noProof="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pPr rtl="0"/>
              <a:endParaRPr lang="en-GB" noProof="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pPr rtl="0"/>
              <a:endParaRPr lang="en-GB" noProof="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pPr rtl="0"/>
              <a:endParaRPr lang="en-GB" noProof="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pPr rtl="0"/>
              <a:endParaRPr lang="en-GB" noProof="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pPr rtl="0"/>
              <a:endParaRPr lang="en-GB" noProof="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pPr rtl="0"/>
              <a:endParaRPr lang="en-GB" noProof="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pPr rtl="0"/>
              <a:endParaRPr lang="en-GB" noProof="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pPr rtl="0"/>
              <a:endParaRPr lang="en-GB" noProof="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pPr rtl="0"/>
              <a:endParaRPr lang="en-GB" noProof="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pPr rtl="0"/>
              <a:endParaRPr lang="en-GB" noProof="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pPr rtl="0"/>
              <a:endParaRPr lang="en-GB" noProof="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pPr rtl="0"/>
              <a:endParaRPr lang="en-GB" noProof="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pPr rtl="0"/>
              <a:endParaRPr lang="en-GB" noProof="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pPr rtl="0"/>
              <a:endParaRPr lang="en-GB" noProof="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pPr rtl="0"/>
              <a:endParaRPr lang="en-GB" noProof="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pPr rtl="0"/>
              <a:endParaRPr lang="en-GB" noProof="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pPr rtl="0"/>
              <a:endParaRPr lang="en-GB" noProof="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pPr rtl="0"/>
              <a:endParaRPr lang="en-GB" noProof="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pPr rtl="0"/>
              <a:endParaRPr lang="en-GB" noProof="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pPr rtl="0"/>
              <a:endParaRPr lang="en-GB" noProof="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pPr rtl="0"/>
              <a:endParaRPr lang="en-GB" noProof="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pPr rtl="0"/>
              <a:endParaRPr lang="en-GB" noProof="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pPr rtl="0"/>
              <a:endParaRPr lang="en-GB" noProof="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pPr rtl="0"/>
              <a:endParaRPr lang="en-GB" noProof="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pPr rtl="0"/>
              <a:endParaRPr lang="en-GB" noProof="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pPr rtl="0"/>
              <a:endParaRPr lang="en-GB" noProof="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pPr rtl="0"/>
              <a:endParaRPr lang="en-GB" noProof="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pPr rtl="0"/>
              <a:endParaRPr lang="en-GB" noProof="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pPr rtl="0"/>
              <a:endParaRPr lang="en-GB" noProof="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pPr rtl="0"/>
              <a:endParaRPr lang="en-GB" noProof="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pPr rtl="0"/>
              <a:endParaRPr lang="en-GB" noProof="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pPr rtl="0"/>
              <a:endParaRPr lang="en-GB" noProof="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pPr rtl="0"/>
              <a:endParaRPr lang="en-GB" noProof="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pPr rtl="0"/>
              <a:endParaRPr lang="en-GB" noProof="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pPr rtl="0"/>
              <a:endParaRPr lang="en-GB" noProof="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pPr rtl="0"/>
              <a:endParaRPr lang="en-GB" noProof="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pPr rtl="0"/>
              <a:endParaRPr lang="en-GB" noProof="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pPr rtl="0"/>
              <a:endParaRPr lang="en-GB" noProof="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pPr rtl="0"/>
              <a:endParaRPr lang="en-GB" noProof="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pPr rtl="0"/>
              <a:endParaRPr lang="en-GB" noProof="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pPr rtl="0"/>
              <a:endParaRPr lang="en-GB" noProof="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pPr rtl="0"/>
              <a:endParaRPr lang="en-GB" noProof="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pPr rtl="0"/>
              <a:endParaRPr lang="en-GB" noProof="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pPr rtl="0"/>
              <a:endParaRPr lang="en-GB" noProof="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pPr rtl="0"/>
              <a:endParaRPr lang="en-GB" noProof="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pPr rtl="0"/>
              <a:endParaRPr lang="en-GB" noProof="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pPr rtl="0"/>
              <a:endParaRPr lang="en-GB" noProof="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pPr rtl="0"/>
              <a:endParaRPr lang="en-GB" noProof="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pPr rtl="0"/>
              <a:endParaRPr lang="en-GB" noProof="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pPr rtl="0"/>
              <a:endParaRPr lang="en-GB" noProof="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pPr rtl="0"/>
              <a:endParaRPr lang="en-GB" noProof="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pPr rtl="0"/>
              <a:endParaRPr lang="en-GB" noProof="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pPr rtl="0"/>
              <a:endParaRPr lang="en-GB" noProof="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pPr rtl="0"/>
              <a:endParaRPr lang="en-GB" noProof="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pPr rtl="0"/>
              <a:endParaRPr lang="en-GB" noProof="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pPr rtl="0"/>
              <a:endParaRPr lang="en-GB" noProof="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pPr rtl="0"/>
              <a:endParaRPr lang="en-GB" noProof="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pPr rtl="0"/>
              <a:endParaRPr lang="en-GB" noProof="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pPr rtl="0"/>
              <a:endParaRPr lang="en-GB" noProof="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pPr rtl="0"/>
              <a:endParaRPr lang="en-GB" noProof="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pPr rtl="0"/>
              <a:endParaRPr lang="en-GB" noProof="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pPr rtl="0"/>
              <a:endParaRPr lang="en-GB" noProof="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pPr rtl="0"/>
              <a:endParaRPr lang="en-GB" noProof="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pPr rtl="0"/>
              <a:endParaRPr lang="en-GB" noProof="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pPr rtl="0"/>
              <a:endParaRPr lang="en-GB" noProof="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pPr rtl="0"/>
              <a:endParaRPr lang="en-GB" noProof="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pPr rtl="0"/>
              <a:endParaRPr lang="en-GB" noProof="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pPr rtl="0"/>
              <a:endParaRPr lang="en-GB" noProof="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pPr rtl="0"/>
              <a:endParaRPr lang="en-GB" noProof="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pPr rtl="0"/>
              <a:endParaRPr lang="en-GB" noProof="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pPr rtl="0"/>
              <a:endParaRPr lang="en-GB" noProof="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pPr rtl="0"/>
              <a:endParaRPr lang="en-GB" noProof="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pPr rtl="0"/>
              <a:endParaRPr lang="en-GB" noProof="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pPr rtl="0"/>
              <a:endParaRPr lang="en-GB" noProof="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pPr rtl="0"/>
              <a:endParaRPr lang="en-GB" noProof="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pPr rtl="0"/>
              <a:endParaRPr lang="en-GB" noProof="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pPr rtl="0"/>
              <a:endParaRPr lang="en-GB" noProof="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pPr rtl="0"/>
              <a:endParaRPr lang="en-GB" noProof="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pPr rtl="0"/>
              <a:endParaRPr lang="en-GB" noProof="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pPr rtl="0"/>
              <a:endParaRPr lang="en-GB" noProof="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pPr rtl="0"/>
              <a:endParaRPr lang="en-GB" noProof="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pPr rtl="0"/>
              <a:endParaRPr lang="en-GB" noProof="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pPr rtl="0"/>
              <a:endParaRPr lang="en-GB" noProof="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pPr rtl="0"/>
              <a:endParaRPr lang="en-GB" noProof="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pPr rtl="0"/>
              <a:endParaRPr lang="en-GB" noProof="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pPr rtl="0"/>
              <a:endParaRPr lang="en-GB" noProof="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pPr rtl="0"/>
              <a:endParaRPr lang="en-GB" noProof="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pPr rtl="0"/>
              <a:endParaRPr lang="en-GB" noProof="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pPr rtl="0"/>
              <a:endParaRPr lang="en-GB" noProof="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pPr rtl="0"/>
              <a:endParaRPr lang="en-GB" noProof="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pPr rtl="0"/>
              <a:endParaRPr lang="en-GB" noProof="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pPr rtl="0"/>
              <a:endParaRPr lang="en-GB" noProof="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pPr rtl="0"/>
              <a:endParaRPr lang="en-GB" noProof="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pPr rtl="0"/>
              <a:endParaRPr lang="en-GB" noProof="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pPr rtl="0"/>
              <a:endParaRPr lang="en-GB" noProof="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pPr rtl="0"/>
              <a:endParaRPr lang="en-GB" noProof="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pPr rtl="0"/>
              <a:endParaRPr lang="en-GB" noProof="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pPr rtl="0"/>
              <a:endParaRPr lang="en-GB" noProof="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pPr rtl="0"/>
              <a:endParaRPr lang="en-GB" noProof="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pPr rtl="0"/>
              <a:endParaRPr lang="en-GB" noProof="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pPr rtl="0"/>
              <a:endParaRPr lang="en-GB" noProof="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pPr rtl="0"/>
              <a:endParaRPr lang="en-GB" noProof="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pPr rtl="0"/>
              <a:endParaRPr lang="en-GB" noProof="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pPr rtl="0"/>
              <a:endParaRPr lang="en-GB" noProof="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pPr rtl="0"/>
              <a:endParaRPr lang="en-GB" noProof="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pPr rtl="0"/>
              <a:endParaRPr lang="en-GB" noProof="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pPr rtl="0"/>
              <a:endParaRPr lang="en-GB" noProof="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pPr rtl="0"/>
              <a:endParaRPr lang="en-GB" noProof="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pPr rtl="0"/>
              <a:endParaRPr lang="en-GB" noProof="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pPr rtl="0"/>
              <a:endParaRPr lang="en-GB" noProof="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pPr rtl="0"/>
              <a:endParaRPr lang="en-GB" noProof="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pPr rtl="0"/>
              <a:endParaRPr lang="en-GB" noProof="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pPr rtl="0"/>
              <a:endParaRPr lang="en-GB" noProof="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pPr rtl="0"/>
              <a:endParaRPr lang="en-GB" noProof="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pPr rtl="0"/>
              <a:endParaRPr lang="en-GB" noProof="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pPr rtl="0"/>
              <a:endParaRPr lang="en-GB" noProof="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pPr rtl="0"/>
              <a:endParaRPr lang="en-GB" noProof="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pPr rtl="0"/>
              <a:endParaRPr lang="en-GB" noProof="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pPr rtl="0"/>
              <a:endParaRPr lang="en-GB" noProof="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pPr rtl="0"/>
              <a:endParaRPr lang="en-GB" noProof="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pPr rtl="0"/>
              <a:endParaRPr lang="en-GB" noProof="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pPr rtl="0"/>
              <a:endParaRPr lang="en-GB" noProof="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pPr rtl="0"/>
              <a:endParaRPr lang="en-GB" noProof="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pPr rtl="0"/>
              <a:endParaRPr lang="en-GB" noProof="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pPr rtl="0"/>
              <a:endParaRPr lang="en-GB" noProof="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pPr rtl="0"/>
              <a:endParaRPr lang="en-GB" noProof="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pPr rtl="0"/>
              <a:endParaRPr lang="en-GB" noProof="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pPr rtl="0"/>
              <a:endParaRPr lang="en-GB" noProof="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pPr rtl="0"/>
              <a:endParaRPr lang="en-GB" noProof="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pPr rtl="0"/>
              <a:endParaRPr lang="en-GB" noProof="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pPr rtl="0"/>
              <a:endParaRPr lang="en-GB" noProof="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pPr rtl="0"/>
              <a:endParaRPr lang="en-GB" noProof="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pPr rtl="0"/>
              <a:endParaRPr lang="en-GB" noProof="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pPr rtl="0"/>
              <a:endParaRPr lang="en-GB" noProof="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pPr rtl="0"/>
              <a:endParaRPr lang="en-GB" noProof="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pPr rtl="0"/>
              <a:endParaRPr lang="en-GB" noProof="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pPr rtl="0"/>
              <a:endParaRPr lang="en-GB" noProof="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pPr rtl="0"/>
              <a:endParaRPr lang="en-GB" noProof="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pPr rtl="0"/>
              <a:endParaRPr lang="en-GB" noProof="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pPr rtl="0"/>
              <a:endParaRPr lang="en-GB" noProof="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pPr rtl="0"/>
              <a:endParaRPr lang="en-GB" noProof="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pPr rtl="0"/>
              <a:endParaRPr lang="en-GB" noProof="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pPr rtl="0"/>
              <a:endParaRPr lang="en-GB" noProof="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pPr rtl="0"/>
              <a:endParaRPr lang="en-GB" noProof="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pPr rtl="0"/>
              <a:endParaRPr lang="en-GB" noProof="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pPr rtl="0"/>
              <a:endParaRPr lang="en-GB" noProof="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pPr rtl="0"/>
              <a:endParaRPr lang="en-GB" noProof="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pPr rtl="0"/>
              <a:endParaRPr lang="en-GB" noProof="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pPr rtl="0"/>
              <a:endParaRPr lang="en-GB" noProof="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pPr rtl="0"/>
              <a:endParaRPr lang="en-GB" noProof="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pPr rtl="0"/>
              <a:endParaRPr lang="en-GB" noProof="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pPr rtl="0"/>
              <a:endParaRPr lang="en-GB" noProof="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pPr rtl="0"/>
              <a:endParaRPr lang="en-GB" noProof="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pPr rtl="0"/>
              <a:endParaRPr lang="en-GB" noProof="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pPr rtl="0"/>
              <a:endParaRPr lang="en-GB" noProof="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pPr rtl="0"/>
              <a:endParaRPr lang="en-GB" noProof="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pPr rtl="0"/>
              <a:endParaRPr lang="en-GB" noProof="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pPr rtl="0"/>
              <a:endParaRPr lang="en-GB" noProof="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pPr rtl="0"/>
              <a:endParaRPr lang="en-GB" noProof="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pPr rtl="0"/>
              <a:endParaRPr lang="en-GB" noProof="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pPr rtl="0"/>
              <a:endParaRPr lang="en-GB" noProof="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pPr rtl="0"/>
              <a:endParaRPr lang="en-GB" noProof="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pPr rtl="0"/>
              <a:endParaRPr lang="en-GB" noProof="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pPr rtl="0"/>
              <a:endParaRPr lang="en-GB" noProof="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pPr rtl="0"/>
              <a:endParaRPr lang="en-GB" noProof="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pPr rtl="0"/>
              <a:endParaRPr lang="en-GB" noProof="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pPr rtl="0"/>
              <a:endParaRPr lang="en-GB" noProof="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pPr rtl="0"/>
              <a:endParaRPr lang="en-GB" noProof="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pPr rtl="0"/>
              <a:endParaRPr lang="en-GB" noProof="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pPr rtl="0"/>
              <a:endParaRPr lang="en-GB" noProof="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pPr rtl="0"/>
              <a:endParaRPr lang="en-GB" noProof="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pPr rtl="0"/>
              <a:endParaRPr lang="en-GB" noProof="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pPr rtl="0"/>
              <a:endParaRPr lang="en-GB" noProof="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pPr rtl="0"/>
              <a:endParaRPr lang="en-GB" noProof="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pPr rtl="0"/>
              <a:endParaRPr lang="en-GB" noProof="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pPr rtl="0"/>
              <a:endParaRPr lang="en-GB" noProof="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pPr rtl="0"/>
              <a:endParaRPr lang="en-GB" noProof="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pPr rtl="0"/>
              <a:endParaRPr lang="en-GB" noProof="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pPr rtl="0"/>
              <a:endParaRPr lang="en-GB" noProof="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pPr rtl="0"/>
              <a:endParaRPr lang="en-GB" noProof="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pPr rtl="0"/>
              <a:endParaRPr lang="en-GB" noProof="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pPr rtl="0"/>
              <a:endParaRPr lang="en-GB" noProof="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pPr rtl="0"/>
              <a:endParaRPr lang="en-GB" noProof="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pPr rtl="0"/>
              <a:endParaRPr lang="en-GB" noProof="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pPr rtl="0"/>
              <a:endParaRPr lang="en-GB" noProof="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pPr rtl="0"/>
              <a:endParaRPr lang="en-GB" noProof="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pPr rtl="0"/>
              <a:endParaRPr lang="en-GB" noProof="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pPr rtl="0"/>
              <a:endParaRPr lang="en-GB" noProof="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pPr rtl="0"/>
              <a:endParaRPr lang="en-GB" noProof="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pPr rtl="0"/>
              <a:endParaRPr lang="en-GB" noProof="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pPr rtl="0"/>
              <a:endParaRPr lang="en-GB" noProof="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pPr rtl="0"/>
              <a:endParaRPr lang="en-GB" noProof="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pPr rtl="0"/>
              <a:endParaRPr lang="en-GB" noProof="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pPr rtl="0"/>
              <a:endParaRPr lang="en-GB" noProof="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pPr rtl="0"/>
              <a:endParaRPr lang="en-GB" noProof="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pPr rtl="0"/>
              <a:endParaRPr lang="en-GB" noProof="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pPr rtl="0"/>
              <a:endParaRPr lang="en-GB" noProof="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pPr rtl="0"/>
              <a:endParaRPr lang="en-GB" noProof="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pPr rtl="0"/>
              <a:endParaRPr lang="en-GB" noProof="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pPr rtl="0"/>
              <a:endParaRPr lang="en-GB" noProof="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pPr rtl="0"/>
              <a:endParaRPr lang="en-GB" noProof="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pPr rtl="0"/>
              <a:endParaRPr lang="en-GB" noProof="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pPr rtl="0"/>
              <a:endParaRPr lang="en-GB" noProof="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pPr rtl="0"/>
              <a:endParaRPr lang="en-GB" noProof="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pPr rtl="0"/>
              <a:endParaRPr lang="en-GB" noProof="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pPr rtl="0"/>
              <a:endParaRPr lang="en-GB" noProof="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pPr rtl="0"/>
              <a:endParaRPr lang="en-GB" noProof="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pPr rtl="0"/>
              <a:endParaRPr lang="en-GB" noProof="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pPr rtl="0"/>
              <a:endParaRPr lang="en-GB" noProof="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pPr rtl="0"/>
              <a:endParaRPr lang="en-GB" noProof="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pPr rtl="0"/>
              <a:endParaRPr lang="en-GB" noProof="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pPr rtl="0"/>
              <a:endParaRPr lang="en-GB" noProof="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pPr rtl="0"/>
              <a:endParaRPr lang="en-GB" noProof="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pPr rtl="0"/>
              <a:endParaRPr lang="en-GB" noProof="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pPr rtl="0"/>
              <a:endParaRPr lang="en-GB" noProof="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pPr rtl="0"/>
              <a:endParaRPr lang="en-GB" noProof="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pPr rtl="0"/>
              <a:endParaRPr lang="en-GB" noProof="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pPr rtl="0"/>
              <a:endParaRPr lang="en-GB" noProof="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pPr rtl="0"/>
              <a:endParaRPr lang="en-GB" noProof="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pPr rtl="0"/>
              <a:endParaRPr lang="en-GB" noProof="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pPr rtl="0"/>
              <a:endParaRPr lang="en-GB" noProof="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pPr rtl="0"/>
              <a:endParaRPr lang="en-GB" noProof="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pPr rtl="0"/>
              <a:endParaRPr lang="en-GB" noProof="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pPr rtl="0"/>
              <a:endParaRPr lang="en-GB" noProof="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pPr rtl="0"/>
              <a:endParaRPr lang="en-GB" noProof="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pPr rtl="0"/>
              <a:endParaRPr lang="en-GB" noProof="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pPr rtl="0"/>
              <a:endParaRPr lang="en-GB" noProof="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pPr rtl="0"/>
              <a:endParaRPr lang="en-GB" noProof="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pPr rtl="0"/>
              <a:endParaRPr lang="en-GB" noProof="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pPr rtl="0"/>
              <a:endParaRPr lang="en-GB" noProof="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pPr rtl="0"/>
              <a:endParaRPr lang="en-GB" noProof="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pPr rtl="0"/>
              <a:endParaRPr lang="en-GB" noProof="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pPr rtl="0"/>
              <a:endParaRPr lang="en-GB" noProof="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pPr rtl="0"/>
              <a:endParaRPr lang="en-GB" noProof="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pPr rtl="0"/>
              <a:endParaRPr lang="en-GB" noProof="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pPr rtl="0"/>
              <a:endParaRPr lang="en-GB" noProof="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pPr rtl="0"/>
              <a:endParaRPr lang="en-GB" noProof="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pPr rtl="0"/>
              <a:endParaRPr lang="en-GB" noProof="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pPr rtl="0"/>
              <a:endParaRPr lang="en-GB" noProof="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pPr rtl="0"/>
              <a:endParaRPr lang="en-GB" noProof="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pPr rtl="0"/>
              <a:endParaRPr lang="en-GB" noProof="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pPr rtl="0"/>
              <a:endParaRPr lang="en-GB" noProof="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pPr rtl="0"/>
              <a:endParaRPr lang="en-GB" noProof="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pPr rtl="0"/>
              <a:endParaRPr lang="en-GB" noProof="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pPr rtl="0"/>
              <a:endParaRPr lang="en-GB" noProof="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pPr rtl="0"/>
              <a:endParaRPr lang="en-GB" noProof="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pPr rtl="0"/>
              <a:endParaRPr lang="en-GB" noProof="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pPr rtl="0"/>
              <a:endParaRPr lang="en-GB" noProof="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pPr rtl="0"/>
              <a:endParaRPr lang="en-GB" noProof="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pPr rtl="0"/>
              <a:endParaRPr lang="en-GB" noProof="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pPr rtl="0"/>
              <a:endParaRPr lang="en-GB" noProof="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pPr rtl="0"/>
              <a:endParaRPr lang="en-GB" noProof="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pPr rtl="0"/>
              <a:endParaRPr lang="en-GB" noProof="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pPr rtl="0"/>
              <a:endParaRPr lang="en-GB" noProof="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pPr rtl="0"/>
              <a:endParaRPr lang="en-GB" noProof="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pPr rtl="0"/>
              <a:endParaRPr lang="en-GB" noProof="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pPr rtl="0"/>
              <a:endParaRPr lang="en-GB" noProof="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pPr rtl="0"/>
              <a:endParaRPr lang="en-GB" noProof="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pPr rtl="0"/>
              <a:endParaRPr lang="en-GB" noProof="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pPr rtl="0"/>
              <a:endParaRPr lang="en-GB" noProof="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pPr rtl="0"/>
              <a:endParaRPr lang="en-GB" noProof="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pPr rtl="0"/>
              <a:endParaRPr lang="en-GB" noProof="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pPr rtl="0"/>
              <a:endParaRPr lang="en-GB" noProof="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pPr rtl="0"/>
              <a:endParaRPr lang="en-GB" noProof="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pPr rtl="0"/>
              <a:endParaRPr lang="en-GB" noProof="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pPr rtl="0"/>
              <a:endParaRPr lang="en-GB" noProof="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pPr rtl="0"/>
              <a:endParaRPr lang="en-GB" noProof="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pPr rtl="0"/>
              <a:endParaRPr lang="en-GB" noProof="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pPr rtl="0"/>
              <a:endParaRPr lang="en-GB" noProof="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pPr rtl="0"/>
              <a:endParaRPr lang="en-GB" noProof="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pPr rtl="0"/>
              <a:endParaRPr lang="en-GB" noProof="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pPr rtl="0"/>
              <a:endParaRPr lang="en-GB" noProof="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pPr rtl="0"/>
              <a:endParaRPr lang="en-GB" noProof="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pPr rtl="0"/>
              <a:endParaRPr lang="en-GB" noProof="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pPr rtl="0"/>
              <a:endParaRPr lang="en-GB" noProof="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pPr rtl="0"/>
              <a:endParaRPr lang="en-GB" noProof="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pPr rtl="0"/>
              <a:endParaRPr lang="en-GB" noProof="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pPr rtl="0"/>
              <a:endParaRPr lang="en-GB" noProof="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pPr rtl="0"/>
              <a:endParaRPr lang="en-GB" noProof="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pPr rtl="0"/>
              <a:endParaRPr lang="en-GB" noProof="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pPr rtl="0"/>
              <a:endParaRPr lang="en-GB" noProof="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pPr rtl="0"/>
              <a:endParaRPr lang="en-GB" noProof="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pPr rtl="0"/>
              <a:endParaRPr lang="en-GB" noProof="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pPr rtl="0"/>
              <a:endParaRPr lang="en-GB" noProof="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pPr rtl="0"/>
              <a:endParaRPr lang="en-GB" noProof="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pPr rtl="0"/>
              <a:endParaRPr lang="en-GB" noProof="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pPr rtl="0"/>
              <a:endParaRPr lang="en-GB" noProof="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pPr rtl="0"/>
              <a:endParaRPr lang="en-GB" noProof="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pPr rtl="0"/>
              <a:endParaRPr lang="en-GB" noProof="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pPr rtl="0"/>
              <a:endParaRPr lang="en-GB" noProof="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pPr rtl="0"/>
              <a:endParaRPr lang="en-GB" noProof="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pPr rtl="0"/>
              <a:endParaRPr lang="en-GB" noProof="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pPr rtl="0"/>
              <a:endParaRPr lang="en-GB" noProof="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pPr rtl="0"/>
              <a:endParaRPr lang="en-GB" noProof="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pPr rtl="0"/>
              <a:endParaRPr lang="en-GB" noProof="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pPr rtl="0"/>
              <a:endParaRPr lang="en-GB" noProof="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pPr rtl="0"/>
              <a:endParaRPr lang="en-GB" noProof="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pPr rtl="0"/>
              <a:endParaRPr lang="en-GB" noProof="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pPr rtl="0"/>
              <a:endParaRPr lang="en-GB" noProof="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pPr rtl="0"/>
              <a:endParaRPr lang="en-GB" noProof="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pPr rtl="0"/>
              <a:endParaRPr lang="en-GB" noProof="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pPr rtl="0"/>
              <a:endParaRPr lang="en-GB" noProof="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pPr rtl="0"/>
              <a:endParaRPr lang="en-GB" noProof="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pPr rtl="0"/>
              <a:endParaRPr lang="en-GB" noProof="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pPr rtl="0"/>
              <a:endParaRPr lang="en-GB" noProof="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pPr rtl="0"/>
              <a:endParaRPr lang="en-GB" noProof="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pPr rtl="0"/>
              <a:endParaRPr lang="en-GB" noProof="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pPr rtl="0"/>
              <a:endParaRPr lang="en-GB" noProof="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pPr rtl="0"/>
              <a:endParaRPr lang="en-GB" noProof="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pPr rtl="0"/>
              <a:endParaRPr lang="en-GB" noProof="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pPr rtl="0"/>
              <a:endParaRPr lang="en-GB" noProof="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pPr rtl="0"/>
              <a:endParaRPr lang="en-GB" noProof="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pPr rtl="0"/>
              <a:endParaRPr lang="en-GB" noProof="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pPr rtl="0"/>
              <a:endParaRPr lang="en-GB" noProof="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pPr rtl="0"/>
              <a:endParaRPr lang="en-GB" noProof="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pPr rtl="0"/>
              <a:endParaRPr lang="en-GB" noProof="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pPr rtl="0"/>
              <a:endParaRPr lang="en-GB" noProof="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pPr rtl="0"/>
              <a:endParaRPr lang="en-GB" noProof="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pPr rtl="0"/>
              <a:endParaRPr lang="en-GB" noProof="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pPr rtl="0"/>
              <a:endParaRPr lang="en-GB" noProof="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pPr rtl="0"/>
              <a:endParaRPr lang="en-GB" noProof="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pPr rtl="0"/>
              <a:endParaRPr lang="en-GB" noProof="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pPr rtl="0"/>
              <a:endParaRPr lang="en-GB" noProof="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pPr rtl="0"/>
              <a:endParaRPr lang="en-GB" noProof="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pPr rtl="0"/>
              <a:endParaRPr lang="en-GB" noProof="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pPr rtl="0"/>
              <a:endParaRPr lang="en-GB" noProof="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pPr rtl="0"/>
              <a:endParaRPr lang="en-GB" noProof="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pPr rtl="0"/>
              <a:endParaRPr lang="en-GB" noProof="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pPr rtl="0"/>
              <a:endParaRPr lang="en-GB" noProof="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pPr rtl="0"/>
              <a:endParaRPr lang="en-GB" noProof="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pPr rtl="0"/>
              <a:endParaRPr lang="en-GB" noProof="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pPr rtl="0"/>
              <a:endParaRPr lang="en-GB" noProof="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pPr rtl="0"/>
              <a:endParaRPr lang="en-GB" noProof="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pPr rtl="0"/>
              <a:endParaRPr lang="en-GB" noProof="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pPr rtl="0"/>
              <a:endParaRPr lang="en-GB" noProof="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pPr rtl="0"/>
              <a:endParaRPr lang="en-GB" noProof="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pPr rtl="0"/>
              <a:endParaRPr lang="en-GB" noProof="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pPr rtl="0"/>
              <a:endParaRPr lang="en-GB" noProof="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pPr rtl="0"/>
              <a:endParaRPr lang="en-GB" noProof="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pPr rtl="0"/>
              <a:endParaRPr lang="en-GB" noProof="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pPr rtl="0"/>
              <a:endParaRPr lang="en-GB" noProof="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pPr rtl="0"/>
              <a:endParaRPr lang="en-GB" noProof="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pPr rtl="0"/>
              <a:endParaRPr lang="en-GB" noProof="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pPr rtl="0"/>
              <a:endParaRPr lang="en-GB" noProof="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pPr rtl="0"/>
              <a:endParaRPr lang="en-GB" noProof="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pPr rtl="0"/>
              <a:endParaRPr lang="en-GB" noProof="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pPr rtl="0"/>
              <a:endParaRPr lang="en-GB" noProof="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pPr rtl="0"/>
              <a:endParaRPr lang="en-GB" noProof="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pPr rtl="0"/>
              <a:endParaRPr lang="en-GB" noProof="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pPr rtl="0"/>
              <a:endParaRPr lang="en-GB" noProof="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pPr rtl="0"/>
              <a:endParaRPr lang="en-GB" noProof="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pPr rtl="0"/>
              <a:endParaRPr lang="en-GB" noProof="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pPr rtl="0"/>
              <a:endParaRPr lang="en-GB" noProof="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pPr rtl="0"/>
              <a:endParaRPr lang="en-GB" noProof="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pPr rtl="0"/>
              <a:endParaRPr lang="en-GB" noProof="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pPr rtl="0"/>
              <a:endParaRPr lang="en-GB" noProof="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pPr rtl="0"/>
              <a:endParaRPr lang="en-GB" noProof="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pPr rtl="0"/>
              <a:endParaRPr lang="en-GB" noProof="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pPr rtl="0"/>
              <a:endParaRPr lang="en-GB" noProof="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pPr rtl="0"/>
              <a:endParaRPr lang="en-GB" noProof="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pPr rtl="0"/>
              <a:endParaRPr lang="en-GB" noProof="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pPr rtl="0"/>
              <a:endParaRPr lang="en-GB" noProof="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pPr rtl="0"/>
              <a:endParaRPr lang="en-GB" noProof="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pPr rtl="0"/>
              <a:endParaRPr lang="en-GB" noProof="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pPr rtl="0"/>
              <a:endParaRPr lang="en-GB" noProof="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pPr rtl="0"/>
              <a:endParaRPr lang="en-GB" noProof="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pPr rtl="0"/>
              <a:endParaRPr lang="en-GB" noProof="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pPr rtl="0"/>
              <a:endParaRPr lang="en-GB" noProof="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pPr rtl="0"/>
              <a:endParaRPr lang="en-GB" noProof="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pPr rtl="0"/>
              <a:endParaRPr lang="en-GB" noProof="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pPr rtl="0"/>
              <a:endParaRPr lang="en-GB" noProof="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pPr rtl="0"/>
              <a:endParaRPr lang="en-GB" noProof="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pPr rtl="0"/>
              <a:endParaRPr lang="en-GB" noProof="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pPr rtl="0"/>
              <a:endParaRPr lang="en-GB" noProof="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pPr rtl="0"/>
              <a:endParaRPr lang="en-GB" noProof="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pPr rtl="0"/>
              <a:endParaRPr lang="en-GB" noProof="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GB" noProof="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GB" noProof="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Du turini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rtlCol="0"/>
          <a:lstStyle/>
          <a:p>
            <a:pPr rtl="0"/>
            <a:r>
              <a:rPr lang="lt-LT" noProof="0"/>
              <a:t>Spustelėję redaguokite stilių</a:t>
            </a:r>
            <a:endParaRPr lang="en-GB" noProof="0"/>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rtlCol="0"/>
          <a:lstStyle/>
          <a:p>
            <a:pPr lvl="0" rtl="0"/>
            <a:r>
              <a:rPr lang="lt-LT" noProof="0"/>
              <a:t>Spustelėkite, kad galėtumėte redaguoti šablono teksto stilius</a:t>
            </a:r>
          </a:p>
          <a:p>
            <a:pPr lvl="1" rtl="0"/>
            <a:r>
              <a:rPr lang="lt-LT" noProof="0"/>
              <a:t>Antras lygis</a:t>
            </a:r>
          </a:p>
          <a:p>
            <a:pPr lvl="2" rtl="0"/>
            <a:r>
              <a:rPr lang="lt-LT" noProof="0"/>
              <a:t>Trečias lygis</a:t>
            </a:r>
          </a:p>
          <a:p>
            <a:pPr lvl="3" rtl="0"/>
            <a:r>
              <a:rPr lang="lt-LT" noProof="0"/>
              <a:t>Ketvirtas lygis</a:t>
            </a:r>
          </a:p>
          <a:p>
            <a:pPr lvl="4" rtl="0"/>
            <a:r>
              <a:rPr lang="lt-LT" noProof="0"/>
              <a:t>Penktas lygis</a:t>
            </a:r>
            <a:endParaRPr lang="en-GB" noProof="0"/>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rtlCol="0"/>
          <a:lstStyle/>
          <a:p>
            <a:pPr lvl="0" rtl="0"/>
            <a:r>
              <a:rPr lang="lt-LT" noProof="0"/>
              <a:t>Spustelėkite, kad galėtumėte redaguoti šablono teksto stilius</a:t>
            </a:r>
          </a:p>
          <a:p>
            <a:pPr lvl="1" rtl="0"/>
            <a:r>
              <a:rPr lang="lt-LT" noProof="0"/>
              <a:t>Antras lygis</a:t>
            </a:r>
          </a:p>
          <a:p>
            <a:pPr lvl="2" rtl="0"/>
            <a:r>
              <a:rPr lang="lt-LT" noProof="0"/>
              <a:t>Trečias lygis</a:t>
            </a:r>
          </a:p>
          <a:p>
            <a:pPr lvl="3" rtl="0"/>
            <a:r>
              <a:rPr lang="lt-LT" noProof="0"/>
              <a:t>Ketvirtas lygis</a:t>
            </a:r>
          </a:p>
          <a:p>
            <a:pPr lvl="4" rtl="0"/>
            <a:r>
              <a:rPr lang="lt-LT" noProof="0"/>
              <a:t>Penktas lygis</a:t>
            </a:r>
            <a:endParaRPr lang="en-GB" noProof="0"/>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rtlCol="0"/>
          <a:lstStyle/>
          <a:p>
            <a:pPr rtl="0"/>
            <a:r>
              <a:rPr lang="en-GB" noProof="0"/>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rtlCol="0"/>
          <a:lstStyle/>
          <a:p>
            <a:pPr rtl="0"/>
            <a:r>
              <a:rPr lang="en-GB" noProof="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Turinys ir antraštė">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rtlCol="0" anchor="b"/>
          <a:lstStyle>
            <a:lvl1pPr>
              <a:defRPr sz="3200"/>
            </a:lvl1pPr>
          </a:lstStyle>
          <a:p>
            <a:pPr rtl="0"/>
            <a:r>
              <a:rPr lang="lt-LT" noProof="0"/>
              <a:t>Spustelėję redaguokite stilių</a:t>
            </a:r>
            <a:endParaRPr lang="en-GB" noProof="0"/>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lt-LT" noProof="0"/>
              <a:t>Spustelėkite, kad galėtumėte redaguoti šablono teksto stilius</a:t>
            </a:r>
          </a:p>
          <a:p>
            <a:pPr lvl="1" rtl="0"/>
            <a:r>
              <a:rPr lang="lt-LT" noProof="0"/>
              <a:t>Antras lygis</a:t>
            </a:r>
          </a:p>
          <a:p>
            <a:pPr lvl="2" rtl="0"/>
            <a:r>
              <a:rPr lang="lt-LT" noProof="0"/>
              <a:t>Trečias lygis</a:t>
            </a:r>
          </a:p>
          <a:p>
            <a:pPr lvl="3" rtl="0"/>
            <a:r>
              <a:rPr lang="lt-LT" noProof="0"/>
              <a:t>Ketvirtas lygis</a:t>
            </a:r>
          </a:p>
          <a:p>
            <a:pPr lvl="4" rtl="0"/>
            <a:r>
              <a:rPr lang="lt-LT" noProof="0"/>
              <a:t>Penktas lygis</a:t>
            </a:r>
            <a:endParaRPr lang="en-GB" noProof="0"/>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lt-LT" noProof="0"/>
              <a:t>Spustelėkite, kad galėtumėte redaguoti šablono teksto stilius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rtlCol="0"/>
          <a:lstStyle/>
          <a:p>
            <a:pPr rtl="0"/>
            <a:r>
              <a:rPr lang="en-GB" noProof="0"/>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rtlCol="0"/>
          <a:lstStyle/>
          <a:p>
            <a:pPr rtl="0"/>
            <a:r>
              <a:rPr lang="en-GB" noProof="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u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pPr rtl="0"/>
              <a:endParaRPr lang="en-GB" noProof="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pPr rtl="0"/>
              <a:endParaRPr lang="en-GB" noProof="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pPr rtl="0"/>
              <a:endParaRPr lang="en-GB" noProof="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pPr rtl="0"/>
              <a:endParaRPr lang="en-GB" noProof="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pPr rtl="0"/>
              <a:endParaRPr lang="en-GB" noProof="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pPr rtl="0"/>
              <a:endParaRPr lang="en-GB" noProof="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pPr rtl="0"/>
              <a:endParaRPr lang="en-GB" noProof="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pPr rtl="0"/>
              <a:endParaRPr lang="en-GB" noProof="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pPr rtl="0"/>
              <a:endParaRPr lang="en-GB" noProof="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pPr rtl="0"/>
              <a:endParaRPr lang="en-GB" noProof="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pPr rtl="0"/>
              <a:endParaRPr lang="en-GB" noProof="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pPr rtl="0"/>
              <a:endParaRPr lang="en-GB" noProof="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pPr rtl="0"/>
              <a:endParaRPr lang="en-GB" noProof="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pPr rtl="0"/>
              <a:endParaRPr lang="en-GB" noProof="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pPr rtl="0"/>
              <a:endParaRPr lang="en-GB" noProof="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pPr rtl="0"/>
              <a:endParaRPr lang="en-GB" noProof="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pPr rtl="0"/>
              <a:endParaRPr lang="en-GB" noProof="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pPr rtl="0"/>
              <a:endParaRPr lang="en-GB" noProof="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pPr rtl="0"/>
              <a:endParaRPr lang="en-GB" noProof="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pPr rtl="0"/>
              <a:endParaRPr lang="en-GB" noProof="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pPr rtl="0"/>
              <a:endParaRPr lang="en-GB" noProof="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pPr rtl="0"/>
              <a:endParaRPr lang="en-GB" noProof="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pPr rtl="0"/>
              <a:endParaRPr lang="en-GB" noProof="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pPr rtl="0"/>
              <a:endParaRPr lang="en-GB" noProof="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pPr rtl="0"/>
              <a:endParaRPr lang="en-GB" noProof="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pPr rtl="0"/>
              <a:endParaRPr lang="en-GB" noProof="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pPr rtl="0"/>
              <a:endParaRPr lang="en-GB" noProof="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pPr rtl="0"/>
              <a:endParaRPr lang="en-GB" noProof="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pPr rtl="0"/>
              <a:endParaRPr lang="en-GB" noProof="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pPr rtl="0"/>
              <a:endParaRPr lang="en-GB" noProof="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pPr rtl="0"/>
              <a:endParaRPr lang="en-GB" noProof="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pPr rtl="0"/>
              <a:endParaRPr lang="en-GB" noProof="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pPr rtl="0"/>
              <a:endParaRPr lang="en-GB" noProof="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pPr rtl="0"/>
              <a:endParaRPr lang="en-GB" noProof="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pPr rtl="0"/>
              <a:endParaRPr lang="en-GB" noProof="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pPr rtl="0"/>
              <a:endParaRPr lang="en-GB" noProof="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pPr rtl="0"/>
              <a:endParaRPr lang="en-GB" noProof="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pPr rtl="0"/>
              <a:endParaRPr lang="en-GB" noProof="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pPr rtl="0"/>
              <a:endParaRPr lang="en-GB" noProof="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pPr rtl="0"/>
              <a:endParaRPr lang="en-GB" noProof="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pPr rtl="0"/>
              <a:endParaRPr lang="en-GB" noProof="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pPr rtl="0"/>
              <a:endParaRPr lang="en-GB" noProof="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pPr rtl="0"/>
              <a:endParaRPr lang="en-GB" noProof="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pPr rtl="0"/>
              <a:endParaRPr lang="en-GB" noProof="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pPr rtl="0"/>
              <a:endParaRPr lang="en-GB" noProof="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pPr rtl="0"/>
              <a:endParaRPr lang="en-GB" noProof="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pPr rtl="0"/>
              <a:endParaRPr lang="en-GB" noProof="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pPr rtl="0"/>
              <a:endParaRPr lang="en-GB" noProof="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pPr rtl="0"/>
              <a:endParaRPr lang="en-GB" noProof="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pPr rtl="0"/>
              <a:endParaRPr lang="en-GB" noProof="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pPr rtl="0"/>
              <a:endParaRPr lang="en-GB" noProof="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pPr rtl="0"/>
              <a:endParaRPr lang="en-GB" noProof="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pPr rtl="0"/>
              <a:endParaRPr lang="en-GB" noProof="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pPr rtl="0"/>
              <a:endParaRPr lang="en-GB" noProof="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pPr rtl="0"/>
              <a:endParaRPr lang="en-GB" noProof="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pPr rtl="0"/>
              <a:endParaRPr lang="en-GB" noProof="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pPr rtl="0"/>
              <a:endParaRPr lang="en-GB" noProof="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pPr rtl="0"/>
              <a:endParaRPr lang="en-GB" noProof="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pPr rtl="0"/>
              <a:endParaRPr lang="en-GB" noProof="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pPr rtl="0"/>
              <a:endParaRPr lang="en-GB" noProof="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pPr rtl="0"/>
              <a:endParaRPr lang="en-GB" noProof="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pPr rtl="0"/>
              <a:endParaRPr lang="en-GB" noProof="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pPr rtl="0"/>
              <a:endParaRPr lang="en-GB" noProof="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pPr rtl="0"/>
              <a:endParaRPr lang="en-GB" noProof="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pPr rtl="0"/>
              <a:endParaRPr lang="en-GB" noProof="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pPr rtl="0"/>
              <a:endParaRPr lang="en-GB" noProof="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pPr rtl="0"/>
              <a:endParaRPr lang="en-GB" noProof="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pPr rtl="0"/>
              <a:endParaRPr lang="en-GB" noProof="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pPr rtl="0"/>
              <a:endParaRPr lang="en-GB" noProof="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pPr rtl="0"/>
              <a:endParaRPr lang="en-GB" noProof="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pPr rtl="0"/>
              <a:endParaRPr lang="en-GB" noProof="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pPr rtl="0"/>
              <a:endParaRPr lang="en-GB" noProof="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pPr rtl="0"/>
              <a:endParaRPr lang="en-GB" noProof="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pPr rtl="0"/>
              <a:endParaRPr lang="en-GB" noProof="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pPr rtl="0"/>
              <a:endParaRPr lang="en-GB" noProof="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pPr rtl="0"/>
              <a:endParaRPr lang="en-GB" noProof="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pPr rtl="0"/>
              <a:endParaRPr lang="en-GB" noProof="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pPr rtl="0"/>
              <a:endParaRPr lang="en-GB" noProof="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pPr rtl="0"/>
              <a:endParaRPr lang="en-GB" noProof="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pPr rtl="0"/>
              <a:endParaRPr lang="en-GB" noProof="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pPr rtl="0"/>
              <a:endParaRPr lang="en-GB" noProof="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pPr rtl="0"/>
              <a:endParaRPr lang="en-GB" noProof="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pPr rtl="0"/>
              <a:endParaRPr lang="en-GB" noProof="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pPr rtl="0"/>
              <a:endParaRPr lang="en-GB" noProof="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pPr rtl="0"/>
              <a:endParaRPr lang="en-GB" noProof="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pPr rtl="0"/>
              <a:endParaRPr lang="en-GB" noProof="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pPr rtl="0"/>
              <a:endParaRPr lang="en-GB" noProof="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pPr rtl="0"/>
              <a:endParaRPr lang="en-GB" noProof="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pPr rtl="0"/>
              <a:endParaRPr lang="en-GB" noProof="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pPr rtl="0"/>
              <a:endParaRPr lang="en-GB" noProof="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pPr rtl="0"/>
              <a:endParaRPr lang="en-GB" noProof="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pPr rtl="0"/>
              <a:endParaRPr lang="en-GB" noProof="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pPr rtl="0"/>
              <a:endParaRPr lang="en-GB" noProof="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pPr rtl="0"/>
              <a:endParaRPr lang="en-GB" noProof="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pPr rtl="0"/>
              <a:endParaRPr lang="en-GB" noProof="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pPr rtl="0"/>
              <a:endParaRPr lang="en-GB" noProof="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pPr rtl="0"/>
              <a:endParaRPr lang="en-GB" noProof="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pPr rtl="0"/>
              <a:endParaRPr lang="en-GB" noProof="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pPr rtl="0"/>
              <a:endParaRPr lang="en-GB" noProof="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pPr rtl="0"/>
              <a:endParaRPr lang="en-GB" noProof="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pPr rtl="0"/>
              <a:endParaRPr lang="en-GB" noProof="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pPr rtl="0"/>
              <a:endParaRPr lang="en-GB" noProof="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pPr rtl="0"/>
              <a:endParaRPr lang="en-GB" noProof="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pPr rtl="0"/>
              <a:endParaRPr lang="en-GB" noProof="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pPr rtl="0"/>
              <a:endParaRPr lang="en-GB" noProof="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pPr rtl="0"/>
              <a:endParaRPr lang="en-GB" noProof="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pPr rtl="0"/>
              <a:endParaRPr lang="en-GB" noProof="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pPr rtl="0"/>
              <a:endParaRPr lang="en-GB" noProof="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pPr rtl="0"/>
              <a:endParaRPr lang="en-GB" noProof="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pPr rtl="0"/>
              <a:endParaRPr lang="en-GB" noProof="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pPr rtl="0"/>
              <a:endParaRPr lang="en-GB" noProof="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pPr rtl="0"/>
              <a:endParaRPr lang="en-GB" noProof="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pPr rtl="0"/>
              <a:endParaRPr lang="en-GB" noProof="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pPr rtl="0"/>
              <a:endParaRPr lang="en-GB" noProof="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pPr rtl="0"/>
              <a:endParaRPr lang="en-GB" noProof="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pPr rtl="0"/>
              <a:endParaRPr lang="en-GB" noProof="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pPr rtl="0"/>
              <a:endParaRPr lang="en-GB" noProof="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pPr rtl="0"/>
              <a:endParaRPr lang="en-GB" noProof="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pPr rtl="0"/>
              <a:endParaRPr lang="en-GB" noProof="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pPr rtl="0"/>
              <a:endParaRPr lang="en-GB" noProof="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pPr rtl="0"/>
              <a:endParaRPr lang="en-GB" noProof="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pPr rtl="0"/>
              <a:endParaRPr lang="en-GB" noProof="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pPr rtl="0"/>
              <a:endParaRPr lang="en-GB" noProof="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pPr rtl="0"/>
              <a:endParaRPr lang="en-GB" noProof="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pPr rtl="0"/>
              <a:endParaRPr lang="en-GB" noProof="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en-GB" noProof="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pPr rtl="0"/>
              <a:endParaRPr lang="en-GB" noProof="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pPr rtl="0"/>
              <a:endParaRPr lang="en-GB" noProof="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pPr rtl="0"/>
              <a:endParaRPr lang="en-GB" noProof="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pPr rtl="0"/>
              <a:endParaRPr lang="en-GB" noProof="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pPr rtl="0"/>
              <a:endParaRPr lang="en-GB" noProof="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pPr rtl="0"/>
              <a:endParaRPr lang="en-GB" noProof="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pPr rtl="0"/>
              <a:endParaRPr lang="en-GB" noProof="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pPr rtl="0"/>
              <a:endParaRPr lang="en-GB" noProof="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pPr rtl="0"/>
              <a:endParaRPr lang="en-GB" noProof="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pPr rtl="0"/>
              <a:endParaRPr lang="en-GB" noProof="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pPr rtl="0"/>
              <a:endParaRPr lang="en-GB" noProof="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en-GB" noProof="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pPr rtl="0"/>
              <a:endParaRPr lang="en-GB" noProof="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pPr rtl="0"/>
              <a:endParaRPr lang="en-GB" noProof="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pPr rtl="0"/>
              <a:endParaRPr lang="en-GB" noProof="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pPr rtl="0"/>
              <a:endParaRPr lang="en-GB" noProof="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pPr rtl="0"/>
              <a:endParaRPr lang="en-GB" noProof="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pPr rtl="0"/>
              <a:endParaRPr lang="en-GB" noProof="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pPr rtl="0"/>
              <a:endParaRPr lang="en-GB" noProof="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pPr rtl="0"/>
              <a:endParaRPr lang="en-GB" noProof="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pPr rtl="0"/>
              <a:endParaRPr lang="en-GB" noProof="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pPr rtl="0"/>
              <a:endParaRPr lang="en-GB" noProof="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pPr rtl="0"/>
              <a:endParaRPr lang="en-GB" noProof="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pPr rtl="0"/>
              <a:endParaRPr lang="en-GB" noProof="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pPr rtl="0"/>
              <a:endParaRPr lang="en-GB" noProof="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en-GB" noProof="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pPr rtl="0"/>
              <a:endParaRPr lang="en-GB" noProof="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pPr rtl="0"/>
              <a:endParaRPr lang="en-GB" noProof="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pPr rtl="0"/>
              <a:endParaRPr lang="en-GB" noProof="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pPr rtl="0"/>
              <a:endParaRPr lang="en-GB" noProof="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pPr rtl="0"/>
              <a:endParaRPr lang="en-GB" noProof="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pPr rtl="0"/>
              <a:endParaRPr lang="en-GB" noProof="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pPr rtl="0"/>
              <a:endParaRPr lang="en-GB" noProof="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pPr rtl="0"/>
              <a:endParaRPr lang="en-GB" noProof="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pPr rtl="0"/>
              <a:endParaRPr lang="en-GB" noProof="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pPr rtl="0"/>
              <a:endParaRPr lang="en-GB" noProof="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pPr rtl="0"/>
              <a:endParaRPr lang="en-GB" noProof="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pPr rtl="0"/>
              <a:endParaRPr lang="en-GB" noProof="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pPr rtl="0"/>
              <a:endParaRPr lang="en-GB" noProof="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en-GB" noProof="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pPr rtl="0"/>
              <a:endParaRPr lang="en-GB" noProof="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pPr rtl="0"/>
              <a:endParaRPr lang="en-GB" noProof="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pPr rtl="0"/>
              <a:endParaRPr lang="en-GB" noProof="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en-GB" noProof="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pPr rtl="0"/>
              <a:endParaRPr lang="en-GB" noProof="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pPr rtl="0"/>
              <a:endParaRPr lang="en-GB" noProof="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en-GB" noProof="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pPr rtl="0"/>
              <a:endParaRPr lang="en-GB" noProof="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pPr rtl="0"/>
              <a:endParaRPr lang="en-GB" noProof="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pPr rtl="0"/>
              <a:endParaRPr lang="en-GB" noProof="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pPr rtl="0"/>
              <a:endParaRPr lang="en-GB" noProof="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pPr rtl="0"/>
              <a:endParaRPr lang="en-GB" noProof="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rtlCol="0"/>
          <a:lstStyle>
            <a:lvl1pPr>
              <a:defRPr baseline="0"/>
            </a:lvl1pPr>
          </a:lstStyle>
          <a:p>
            <a:pPr rtl="0"/>
            <a:r>
              <a:rPr lang="en-GB" noProof="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GB" noProof="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GB" noProof="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pPr rtl="0"/>
              <a:endParaRPr lang="en-GB" noProof="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pPr rtl="0"/>
              <a:endParaRPr lang="en-GB" noProof="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pPr rtl="0"/>
              <a:endParaRPr lang="en-GB" noProof="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pPr rtl="0"/>
              <a:endParaRPr lang="en-GB" noProof="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pPr rtl="0"/>
              <a:endParaRPr lang="en-GB" noProof="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pPr rtl="0"/>
              <a:endParaRPr lang="en-GB" noProof="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pPr rtl="0"/>
              <a:endParaRPr lang="en-GB" noProof="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pPr rtl="0"/>
              <a:endParaRPr lang="en-GB" noProof="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pPr rtl="0"/>
              <a:endParaRPr lang="en-GB" noProof="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pPr rtl="0"/>
              <a:endParaRPr lang="en-GB" noProof="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pPr rtl="0"/>
              <a:endParaRPr lang="en-GB" noProof="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pPr rtl="0"/>
              <a:endParaRPr lang="en-GB" noProof="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pPr rtl="0"/>
              <a:endParaRPr lang="en-GB" noProof="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pPr rtl="0"/>
              <a:endParaRPr lang="en-GB" noProof="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pPr rtl="0"/>
              <a:endParaRPr lang="en-GB" noProof="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pPr rtl="0"/>
              <a:endParaRPr lang="en-GB" noProof="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pPr rtl="0"/>
              <a:endParaRPr lang="en-GB" noProof="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pPr rtl="0"/>
              <a:endParaRPr lang="en-GB" noProof="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pPr rtl="0"/>
              <a:endParaRPr lang="en-GB" noProof="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pPr rtl="0"/>
              <a:endParaRPr lang="en-GB" noProof="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pPr rtl="0"/>
              <a:endParaRPr lang="en-GB" noProof="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pPr rtl="0"/>
              <a:endParaRPr lang="en-GB" noProof="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pPr rtl="0"/>
              <a:endParaRPr lang="en-GB" noProof="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pPr rtl="0"/>
              <a:endParaRPr lang="en-GB" noProof="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pPr rtl="0"/>
              <a:endParaRPr lang="en-GB" noProof="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pPr rtl="0"/>
              <a:endParaRPr lang="en-GB" noProof="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pPr rtl="0"/>
              <a:endParaRPr lang="en-GB" noProof="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pPr rtl="0"/>
              <a:endParaRPr lang="en-GB" noProof="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pPr rtl="0"/>
              <a:endParaRPr lang="en-GB" noProof="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pPr rtl="0"/>
              <a:endParaRPr lang="en-GB" noProof="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pPr rtl="0"/>
              <a:endParaRPr lang="en-GB" noProof="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pPr rtl="0"/>
              <a:endParaRPr lang="en-GB" noProof="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pPr rtl="0"/>
              <a:endParaRPr lang="en-GB" noProof="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pPr rtl="0"/>
              <a:endParaRPr lang="en-GB" noProof="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pPr rtl="0"/>
              <a:endParaRPr lang="en-GB" noProof="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pPr rtl="0"/>
              <a:endParaRPr lang="en-GB" noProof="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pPr rtl="0"/>
              <a:endParaRPr lang="en-GB" noProof="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pPr rtl="0"/>
              <a:endParaRPr lang="en-GB" noProof="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pPr rtl="0"/>
              <a:endParaRPr lang="en-GB" noProof="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pPr rtl="0"/>
              <a:endParaRPr lang="en-GB" noProof="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pPr rtl="0"/>
              <a:endParaRPr lang="en-GB" noProof="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pPr rtl="0"/>
              <a:endParaRPr lang="en-GB" noProof="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pPr rtl="0"/>
              <a:endParaRPr lang="en-GB" noProof="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pPr rtl="0"/>
              <a:endParaRPr lang="en-GB" noProof="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pPr rtl="0"/>
              <a:endParaRPr lang="en-GB" noProof="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pPr rtl="0"/>
              <a:endParaRPr lang="en-GB" noProof="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pPr rtl="0"/>
              <a:endParaRPr lang="en-GB" noProof="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pPr rtl="0"/>
              <a:endParaRPr lang="en-GB" noProof="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pPr rtl="0"/>
              <a:endParaRPr lang="en-GB" noProof="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pPr rtl="0"/>
              <a:endParaRPr lang="en-GB" noProof="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pPr rtl="0"/>
              <a:endParaRPr lang="en-GB" noProof="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pPr rtl="0"/>
              <a:endParaRPr lang="en-GB" noProof="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pPr rtl="0"/>
              <a:endParaRPr lang="en-GB" noProof="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pPr rtl="0"/>
              <a:endParaRPr lang="en-GB" noProof="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pPr rtl="0"/>
              <a:endParaRPr lang="en-GB" noProof="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pPr rtl="0"/>
              <a:endParaRPr lang="en-GB" noProof="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pPr rtl="0"/>
              <a:endParaRPr lang="en-GB" noProof="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pPr rtl="0"/>
              <a:endParaRPr lang="en-GB" noProof="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pPr rtl="0"/>
              <a:endParaRPr lang="en-GB" noProof="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pPr rtl="0"/>
              <a:endParaRPr lang="en-GB" noProof="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pPr rtl="0"/>
              <a:endParaRPr lang="en-GB" noProof="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pPr rtl="0"/>
              <a:endParaRPr lang="en-GB" noProof="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pPr rtl="0"/>
              <a:endParaRPr lang="en-GB" noProof="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pPr rtl="0"/>
              <a:endParaRPr lang="en-GB" noProof="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pPr rtl="0"/>
              <a:endParaRPr lang="en-GB" noProof="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pPr rtl="0"/>
              <a:endParaRPr lang="en-GB" noProof="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pPr rtl="0"/>
              <a:endParaRPr lang="en-GB" noProof="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pPr rtl="0"/>
              <a:endParaRPr lang="en-GB" noProof="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pPr rtl="0"/>
              <a:endParaRPr lang="en-GB" noProof="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pPr rtl="0"/>
              <a:endParaRPr lang="en-GB" noProof="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pPr rtl="0"/>
              <a:endParaRPr lang="en-GB" noProof="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pPr rtl="0"/>
              <a:endParaRPr lang="en-GB" noProof="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pPr rtl="0"/>
              <a:endParaRPr lang="en-GB" noProof="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pPr rtl="0"/>
              <a:endParaRPr lang="en-GB" noProof="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pPr rtl="0"/>
              <a:endParaRPr lang="en-GB" noProof="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pPr rtl="0"/>
              <a:endParaRPr lang="en-GB" noProof="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pPr rtl="0"/>
              <a:endParaRPr lang="en-GB" noProof="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pPr rtl="0"/>
              <a:endParaRPr lang="en-GB" noProof="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pPr rtl="0"/>
              <a:endParaRPr lang="en-GB" noProof="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pPr rtl="0"/>
              <a:endParaRPr lang="en-GB" noProof="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pPr rtl="0"/>
              <a:endParaRPr lang="en-GB" noProof="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pPr rtl="0"/>
              <a:endParaRPr lang="en-GB" noProof="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pPr rtl="0"/>
              <a:endParaRPr lang="en-GB" noProof="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pPr rtl="0"/>
              <a:endParaRPr lang="en-GB" noProof="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pPr rtl="0"/>
              <a:endParaRPr lang="en-GB" noProof="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pPr rtl="0"/>
              <a:endParaRPr lang="en-GB" noProof="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pPr rtl="0"/>
              <a:endParaRPr lang="en-GB" noProof="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pPr rtl="0"/>
              <a:endParaRPr lang="en-GB" noProof="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pPr rtl="0"/>
              <a:endParaRPr lang="en-GB" noProof="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pPr rtl="0"/>
              <a:endParaRPr lang="en-GB" noProof="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pPr rtl="0"/>
              <a:endParaRPr lang="en-GB" noProof="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pPr rtl="0"/>
              <a:endParaRPr lang="en-GB" noProof="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pPr rtl="0"/>
              <a:endParaRPr lang="en-GB" noProof="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pPr rtl="0"/>
              <a:endParaRPr lang="en-GB" noProof="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pPr rtl="0"/>
              <a:endParaRPr lang="en-GB" noProof="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pPr rtl="0"/>
              <a:endParaRPr lang="en-GB" noProof="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pPr rtl="0"/>
              <a:endParaRPr lang="en-GB" noProof="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pPr rtl="0"/>
              <a:endParaRPr lang="en-GB" noProof="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pPr rtl="0"/>
              <a:endParaRPr lang="en-GB" noProof="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pPr rtl="0"/>
              <a:endParaRPr lang="en-GB" noProof="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pPr rtl="0"/>
              <a:endParaRPr lang="en-GB" noProof="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pPr rtl="0"/>
              <a:endParaRPr lang="en-GB" noProof="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pPr rtl="0"/>
              <a:endParaRPr lang="en-GB" noProof="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pPr rtl="0"/>
              <a:endParaRPr lang="en-GB" noProof="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pPr rtl="0"/>
              <a:endParaRPr lang="en-GB" noProof="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pPr rtl="0"/>
              <a:endParaRPr lang="en-GB" noProof="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pPr rtl="0"/>
              <a:endParaRPr lang="en-GB" noProof="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pPr rtl="0"/>
              <a:endParaRPr lang="en-GB" noProof="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pPr rtl="0"/>
              <a:endParaRPr lang="en-GB" noProof="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pPr rtl="0"/>
              <a:endParaRPr lang="en-GB" noProof="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pPr rtl="0"/>
              <a:endParaRPr lang="en-GB" noProof="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pPr rtl="0"/>
              <a:endParaRPr lang="en-GB" noProof="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pPr rtl="0"/>
              <a:endParaRPr lang="en-GB" noProof="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pPr rtl="0"/>
              <a:endParaRPr lang="en-GB" noProof="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pPr rtl="0"/>
              <a:endParaRPr lang="en-GB" noProof="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pPr rtl="0"/>
              <a:endParaRPr lang="en-GB" noProof="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pPr rtl="0"/>
              <a:endParaRPr lang="en-GB" noProof="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pPr rtl="0"/>
              <a:endParaRPr lang="en-GB" noProof="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pPr rtl="0"/>
              <a:endParaRPr lang="en-GB" noProof="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pPr rtl="0"/>
              <a:endParaRPr lang="en-GB" noProof="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pPr rtl="0"/>
              <a:endParaRPr lang="en-GB" noProof="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pPr rtl="0"/>
              <a:endParaRPr lang="en-GB" noProof="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pPr rtl="0"/>
              <a:endParaRPr lang="en-GB" noProof="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pPr rtl="0"/>
              <a:endParaRPr lang="en-GB" noProof="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pPr rtl="0"/>
              <a:endParaRPr lang="en-GB" noProof="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pPr rtl="0"/>
              <a:endParaRPr lang="en-GB" noProof="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pPr rtl="0"/>
              <a:endParaRPr lang="en-GB" noProof="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pPr rtl="0"/>
              <a:endParaRPr lang="en-GB" noProof="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pPr rtl="0"/>
              <a:endParaRPr lang="en-GB" noProof="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pPr rtl="0"/>
              <a:endParaRPr lang="en-GB" noProof="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pPr rtl="0"/>
              <a:endParaRPr lang="en-GB" noProof="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pPr rtl="0"/>
              <a:endParaRPr lang="en-GB" noProof="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pPr rtl="0"/>
              <a:endParaRPr lang="en-GB" noProof="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pPr rtl="0"/>
              <a:endParaRPr lang="en-GB" noProof="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pPr rtl="0"/>
              <a:endParaRPr lang="en-GB" noProof="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pPr rtl="0"/>
              <a:endParaRPr lang="en-GB" noProof="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pPr rtl="0"/>
              <a:endParaRPr lang="en-GB" noProof="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pPr rtl="0"/>
              <a:endParaRPr lang="en-GB" noProof="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pPr rtl="0"/>
              <a:endParaRPr lang="en-GB" noProof="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pPr rtl="0"/>
              <a:endParaRPr lang="en-GB" noProof="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pPr rtl="0"/>
              <a:endParaRPr lang="en-GB" noProof="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pPr rtl="0"/>
              <a:endParaRPr lang="en-GB" noProof="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pPr rtl="0"/>
              <a:endParaRPr lang="en-GB" noProof="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pPr rtl="0"/>
              <a:endParaRPr lang="en-GB" noProof="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pPr rtl="0"/>
              <a:endParaRPr lang="en-GB" noProof="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pPr rtl="0"/>
              <a:endParaRPr lang="en-GB" noProof="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pPr rtl="0"/>
              <a:endParaRPr lang="en-GB" noProof="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pPr rtl="0"/>
              <a:endParaRPr lang="en-GB" noProof="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pPr rtl="0"/>
              <a:endParaRPr lang="en-GB" noProof="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pPr rtl="0"/>
              <a:endParaRPr lang="en-GB" noProof="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pPr rtl="0"/>
              <a:endParaRPr lang="en-GB" noProof="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pPr rtl="0"/>
              <a:endParaRPr lang="en-GB" noProof="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pPr rtl="0"/>
              <a:endParaRPr lang="en-GB" noProof="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pPr rtl="0"/>
              <a:endParaRPr lang="en-GB" noProof="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pPr rtl="0"/>
              <a:endParaRPr lang="en-GB" noProof="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pPr rtl="0"/>
              <a:endParaRPr lang="en-GB" noProof="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pPr rtl="0"/>
              <a:endParaRPr lang="en-GB" noProof="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pPr rtl="0"/>
              <a:endParaRPr lang="en-GB" noProof="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pPr rtl="0"/>
              <a:endParaRPr lang="en-GB" noProof="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pPr rtl="0"/>
              <a:endParaRPr lang="en-GB" noProof="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pPr rtl="0"/>
              <a:endParaRPr lang="en-GB" noProof="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pPr rtl="0"/>
              <a:endParaRPr lang="en-GB" noProof="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pPr rtl="0"/>
              <a:endParaRPr lang="en-GB" noProof="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pPr rtl="0"/>
              <a:endParaRPr lang="en-GB" noProof="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pPr rtl="0"/>
              <a:endParaRPr lang="en-GB" noProof="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pPr rtl="0"/>
              <a:endParaRPr lang="en-GB" noProof="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pPr rtl="0"/>
              <a:endParaRPr lang="en-GB" noProof="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pPr rtl="0"/>
              <a:endParaRPr lang="en-GB" noProof="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pPr rtl="0"/>
              <a:endParaRPr lang="en-GB" noProof="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pPr rtl="0"/>
              <a:endParaRPr lang="en-GB" noProof="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pPr rtl="0"/>
              <a:endParaRPr lang="en-GB" noProof="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pPr rtl="0"/>
              <a:endParaRPr lang="en-GB" noProof="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pPr rtl="0"/>
              <a:endParaRPr lang="en-GB" noProof="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pPr rtl="0"/>
              <a:endParaRPr lang="en-GB" noProof="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pPr rtl="0"/>
              <a:endParaRPr lang="en-GB" noProof="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pPr rtl="0"/>
              <a:endParaRPr lang="en-GB" noProof="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pPr rtl="0"/>
              <a:endParaRPr lang="en-GB" noProof="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pPr rtl="0"/>
              <a:endParaRPr lang="en-GB" noProof="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pPr rtl="0"/>
              <a:endParaRPr lang="en-GB" noProof="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pPr rtl="0"/>
              <a:endParaRPr lang="en-GB" noProof="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pPr rtl="0"/>
              <a:endParaRPr lang="en-GB" noProof="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pPr rtl="0"/>
              <a:endParaRPr lang="en-GB" noProof="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pPr rtl="0"/>
              <a:endParaRPr lang="en-GB" noProof="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pPr rtl="0"/>
              <a:endParaRPr lang="en-GB" noProof="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pPr rtl="0"/>
              <a:endParaRPr lang="en-GB" noProof="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pPr rtl="0"/>
              <a:endParaRPr lang="en-GB" noProof="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pPr rtl="0"/>
              <a:endParaRPr lang="en-GB" noProof="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pPr rtl="0"/>
              <a:endParaRPr lang="en-GB" noProof="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pPr rtl="0"/>
              <a:endParaRPr lang="en-GB" noProof="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pPr rtl="0"/>
              <a:endParaRPr lang="en-GB" noProof="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pPr rtl="0"/>
              <a:endParaRPr lang="en-GB" noProof="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pPr rtl="0"/>
              <a:endParaRPr lang="en-GB" noProof="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pPr rtl="0"/>
              <a:endParaRPr lang="en-GB" noProof="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pPr rtl="0"/>
              <a:endParaRPr lang="en-GB" noProof="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pPr rtl="0"/>
              <a:endParaRPr lang="en-GB" noProof="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pPr rtl="0"/>
              <a:endParaRPr lang="en-GB" noProof="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pPr rtl="0"/>
              <a:endParaRPr lang="en-GB" noProof="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pPr rtl="0"/>
              <a:endParaRPr lang="en-GB" noProof="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pPr rtl="0"/>
              <a:endParaRPr lang="en-GB" noProof="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pPr rtl="0"/>
              <a:endParaRPr lang="en-GB" noProof="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pPr rtl="0"/>
              <a:endParaRPr lang="en-GB" noProof="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pPr rtl="0"/>
              <a:endParaRPr lang="en-GB" noProof="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pPr rtl="0"/>
              <a:endParaRPr lang="en-GB" noProof="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pPr rtl="0"/>
              <a:endParaRPr lang="en-GB" noProof="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pPr rtl="0"/>
              <a:endParaRPr lang="en-GB" noProof="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pPr rtl="0"/>
              <a:endParaRPr lang="en-GB" noProof="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pPr rtl="0"/>
              <a:endParaRPr lang="en-GB" noProof="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pPr rtl="0"/>
              <a:endParaRPr lang="en-GB" noProof="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pPr rtl="0"/>
              <a:endParaRPr lang="en-GB" noProof="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pPr rtl="0"/>
              <a:endParaRPr lang="en-GB" noProof="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pPr rtl="0"/>
              <a:endParaRPr lang="en-GB" noProof="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pPr rtl="0"/>
              <a:endParaRPr lang="en-GB" noProof="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pPr rtl="0"/>
              <a:endParaRPr lang="en-GB" noProof="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pPr rtl="0"/>
              <a:endParaRPr lang="en-GB" noProof="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pPr rtl="0"/>
              <a:endParaRPr lang="en-GB" noProof="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pPr rtl="0"/>
              <a:endParaRPr lang="en-GB" noProof="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pPr rtl="0"/>
              <a:endParaRPr lang="en-GB" noProof="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pPr rtl="0"/>
              <a:endParaRPr lang="en-GB" noProof="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pPr rtl="0"/>
              <a:endParaRPr lang="en-GB" noProof="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rtlCol="0"/>
          <a:lstStyle>
            <a:lvl1pPr>
              <a:defRPr baseline="0"/>
            </a:lvl1pPr>
          </a:lstStyle>
          <a:p>
            <a:pPr rtl="0"/>
            <a:r>
              <a:rPr lang="en-GB" noProof="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GB" noProof="0"/>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rtlCol="0"/>
          <a:lstStyle>
            <a:lvl1pPr algn="l">
              <a:defRPr/>
            </a:lvl1pPr>
          </a:lstStyle>
          <a:p>
            <a:pPr rtl="0"/>
            <a:r>
              <a:rPr lang="en-GB" noProof="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u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pPr rtl="0"/>
              <a:endParaRPr lang="en-GB" noProof="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pPr rtl="0"/>
              <a:endParaRPr lang="en-GB" noProof="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pPr rtl="0"/>
              <a:endParaRPr lang="en-GB" noProof="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pPr rtl="0"/>
              <a:endParaRPr lang="en-GB" noProof="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pPr rtl="0"/>
              <a:endParaRPr lang="en-GB" noProof="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pPr rtl="0"/>
              <a:endParaRPr lang="en-GB" noProof="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pPr rtl="0"/>
              <a:endParaRPr lang="en-GB" noProof="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pPr rtl="0"/>
              <a:endParaRPr lang="en-GB" noProof="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pPr rtl="0"/>
              <a:endParaRPr lang="en-GB" noProof="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pPr rtl="0"/>
              <a:endParaRPr lang="en-GB" noProof="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pPr rtl="0"/>
              <a:endParaRPr lang="en-GB" noProof="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pPr rtl="0"/>
              <a:endParaRPr lang="en-GB" noProof="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pPr rtl="0"/>
              <a:endParaRPr lang="en-GB" noProof="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pPr rtl="0"/>
              <a:endParaRPr lang="en-GB" noProof="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pPr rtl="0"/>
              <a:endParaRPr lang="en-GB" noProof="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pPr rtl="0"/>
              <a:endParaRPr lang="en-GB" noProof="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pPr rtl="0"/>
              <a:endParaRPr lang="en-GB" noProof="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pPr rtl="0"/>
              <a:endParaRPr lang="en-GB" noProof="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pPr rtl="0"/>
              <a:endParaRPr lang="en-GB" noProof="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pPr rtl="0"/>
              <a:endParaRPr lang="en-GB" noProof="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pPr rtl="0"/>
              <a:endParaRPr lang="en-GB" noProof="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pPr rtl="0"/>
              <a:endParaRPr lang="en-GB" noProof="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pPr rtl="0"/>
              <a:endParaRPr lang="en-GB" noProof="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pPr rtl="0"/>
              <a:endParaRPr lang="en-GB" noProof="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pPr rtl="0"/>
              <a:endParaRPr lang="en-GB" noProof="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pPr rtl="0"/>
              <a:endParaRPr lang="en-GB" noProof="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pPr rtl="0"/>
              <a:endParaRPr lang="en-GB" noProof="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pPr rtl="0"/>
              <a:endParaRPr lang="en-GB" noProof="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pPr rtl="0"/>
              <a:endParaRPr lang="en-GB" noProof="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pPr rtl="0"/>
              <a:endParaRPr lang="en-GB" noProof="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pPr rtl="0"/>
              <a:endParaRPr lang="en-GB" noProof="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pPr rtl="0"/>
              <a:endParaRPr lang="en-GB" noProof="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pPr rtl="0"/>
              <a:endParaRPr lang="en-GB" noProof="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pPr rtl="0"/>
              <a:endParaRPr lang="en-GB" noProof="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pPr rtl="0"/>
              <a:endParaRPr lang="en-GB" noProof="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pPr rtl="0"/>
              <a:endParaRPr lang="en-GB" noProof="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pPr rtl="0"/>
              <a:endParaRPr lang="en-GB" noProof="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pPr rtl="0"/>
              <a:endParaRPr lang="en-GB" noProof="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pPr rtl="0"/>
              <a:endParaRPr lang="en-GB" noProof="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pPr rtl="0"/>
              <a:endParaRPr lang="en-GB" noProof="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pPr rtl="0"/>
              <a:endParaRPr lang="en-GB" noProof="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pPr rtl="0"/>
              <a:endParaRPr lang="en-GB" noProof="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pPr rtl="0"/>
              <a:endParaRPr lang="en-GB" noProof="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pPr rtl="0"/>
              <a:endParaRPr lang="en-GB" noProof="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pPr rtl="0"/>
              <a:endParaRPr lang="en-GB" noProof="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pPr rtl="0"/>
              <a:endParaRPr lang="en-GB" noProof="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pPr rtl="0"/>
              <a:endParaRPr lang="en-GB" noProof="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pPr rtl="0"/>
              <a:endParaRPr lang="en-GB" noProof="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pPr rtl="0"/>
              <a:endParaRPr lang="en-GB" noProof="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pPr rtl="0"/>
              <a:endParaRPr lang="en-GB" noProof="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pPr rtl="0"/>
              <a:endParaRPr lang="en-GB" noProof="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pPr rtl="0"/>
              <a:endParaRPr lang="en-GB" noProof="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pPr rtl="0"/>
              <a:endParaRPr lang="en-GB" noProof="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pPr rtl="0"/>
              <a:endParaRPr lang="en-GB" noProof="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pPr rtl="0"/>
              <a:endParaRPr lang="en-GB" noProof="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pPr rtl="0"/>
              <a:endParaRPr lang="en-GB" noProof="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pPr rtl="0"/>
              <a:endParaRPr lang="en-GB" noProof="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pPr rtl="0"/>
              <a:endParaRPr lang="en-GB" noProof="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pPr rtl="0"/>
              <a:endParaRPr lang="en-GB" noProof="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pPr rtl="0"/>
              <a:endParaRPr lang="en-GB" noProof="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pPr rtl="0"/>
              <a:endParaRPr lang="en-GB" noProof="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pPr rtl="0"/>
              <a:endParaRPr lang="en-GB" noProof="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pPr rtl="0"/>
              <a:endParaRPr lang="en-GB" noProof="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pPr rtl="0"/>
              <a:endParaRPr lang="en-GB" noProof="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pPr rtl="0"/>
              <a:endParaRPr lang="en-GB" noProof="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pPr rtl="0"/>
              <a:endParaRPr lang="en-GB" noProof="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pPr rtl="0"/>
              <a:endParaRPr lang="en-GB" noProof="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pPr rtl="0"/>
              <a:endParaRPr lang="en-GB" noProof="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pPr rtl="0"/>
              <a:endParaRPr lang="en-GB" noProof="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pPr rtl="0"/>
              <a:endParaRPr lang="en-GB" noProof="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pPr rtl="0"/>
              <a:endParaRPr lang="en-GB" noProof="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pPr rtl="0"/>
              <a:endParaRPr lang="en-GB" noProof="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pPr rtl="0"/>
              <a:endParaRPr lang="en-GB" noProof="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pPr rtl="0"/>
              <a:endParaRPr lang="en-GB" noProof="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pPr rtl="0"/>
              <a:endParaRPr lang="en-GB" noProof="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pPr rtl="0"/>
              <a:endParaRPr lang="en-GB" noProof="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pPr rtl="0"/>
              <a:endParaRPr lang="en-GB" noProof="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pPr rtl="0"/>
              <a:endParaRPr lang="en-GB" noProof="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pPr rtl="0"/>
              <a:endParaRPr lang="en-GB" noProof="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pPr rtl="0"/>
              <a:endParaRPr lang="en-GB" noProof="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pPr rtl="0"/>
              <a:endParaRPr lang="en-GB" noProof="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pPr rtl="0"/>
              <a:endParaRPr lang="en-GB" noProof="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pPr rtl="0"/>
              <a:endParaRPr lang="en-GB" noProof="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pPr rtl="0"/>
              <a:endParaRPr lang="en-GB" noProof="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pPr rtl="0"/>
              <a:endParaRPr lang="en-GB" noProof="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pPr rtl="0"/>
              <a:endParaRPr lang="en-GB" noProof="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pPr rtl="0"/>
              <a:endParaRPr lang="en-GB" noProof="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pPr rtl="0"/>
              <a:endParaRPr lang="en-GB" noProof="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pPr rtl="0"/>
              <a:endParaRPr lang="en-GB" noProof="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pPr rtl="0"/>
              <a:endParaRPr lang="en-GB" noProof="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pPr rtl="0"/>
              <a:endParaRPr lang="en-GB" noProof="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pPr rtl="0"/>
              <a:endParaRPr lang="en-GB" noProof="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pPr rtl="0"/>
              <a:endParaRPr lang="en-GB" noProof="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pPr rtl="0"/>
              <a:endParaRPr lang="en-GB" noProof="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pPr rtl="0"/>
              <a:endParaRPr lang="en-GB" noProof="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pPr rtl="0"/>
              <a:endParaRPr lang="en-GB" noProof="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pPr rtl="0"/>
              <a:endParaRPr lang="en-GB" noProof="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pPr rtl="0"/>
              <a:endParaRPr lang="en-GB" noProof="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pPr rtl="0"/>
              <a:endParaRPr lang="en-GB" noProof="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pPr rtl="0"/>
              <a:endParaRPr lang="en-GB" noProof="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pPr rtl="0"/>
              <a:endParaRPr lang="en-GB" noProof="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pPr rtl="0"/>
              <a:endParaRPr lang="en-GB" noProof="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pPr rtl="0"/>
              <a:endParaRPr lang="en-GB" noProof="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pPr rtl="0"/>
              <a:endParaRPr lang="en-GB" noProof="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pPr rtl="0"/>
              <a:endParaRPr lang="en-GB" noProof="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pPr rtl="0"/>
              <a:endParaRPr lang="en-GB" noProof="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pPr rtl="0"/>
              <a:endParaRPr lang="en-GB" noProof="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pPr rtl="0"/>
              <a:endParaRPr lang="en-GB" noProof="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pPr rtl="0"/>
              <a:endParaRPr lang="en-GB" noProof="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pPr rtl="0"/>
              <a:endParaRPr lang="en-GB" noProof="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pPr rtl="0"/>
              <a:endParaRPr lang="en-GB" noProof="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pPr rtl="0"/>
              <a:endParaRPr lang="en-GB" noProof="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pPr rtl="0"/>
              <a:endParaRPr lang="en-GB" noProof="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pPr rtl="0"/>
              <a:endParaRPr lang="en-GB" noProof="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pPr rtl="0"/>
              <a:endParaRPr lang="en-GB" noProof="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pPr rtl="0"/>
              <a:endParaRPr lang="en-GB" noProof="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pPr rtl="0"/>
              <a:endParaRPr lang="en-GB" noProof="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pPr rtl="0"/>
              <a:endParaRPr lang="en-GB" noProof="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pPr rtl="0"/>
              <a:endParaRPr lang="en-GB" noProof="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pPr rtl="0"/>
              <a:endParaRPr lang="en-GB" noProof="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pPr rtl="0"/>
              <a:endParaRPr lang="en-GB" noProof="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pPr rtl="0"/>
              <a:endParaRPr lang="en-GB" noProof="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pPr rtl="0"/>
              <a:endParaRPr lang="en-GB" noProof="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pPr rtl="0"/>
              <a:endParaRPr lang="en-GB" noProof="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pPr rtl="0"/>
              <a:endParaRPr lang="en-GB" noProof="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pPr rtl="0"/>
              <a:endParaRPr lang="en-GB" noProof="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pPr rtl="0"/>
              <a:endParaRPr lang="en-GB" noProof="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pPr rtl="0"/>
              <a:endParaRPr lang="en-GB" noProof="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pPr rtl="0"/>
              <a:endParaRPr lang="en-GB" noProof="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pPr rtl="0"/>
              <a:endParaRPr lang="en-GB" noProof="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pPr rtl="0"/>
              <a:endParaRPr lang="en-GB" noProof="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pPr rtl="0"/>
              <a:endParaRPr lang="en-GB" noProof="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pPr rtl="0"/>
              <a:endParaRPr lang="en-GB" noProof="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pPr rtl="0"/>
              <a:endParaRPr lang="en-GB" noProof="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pPr rtl="0"/>
              <a:endParaRPr lang="en-GB" noProof="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pPr rtl="0"/>
              <a:endParaRPr lang="en-GB" noProof="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pPr rtl="0"/>
              <a:endParaRPr lang="en-GB" noProof="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pPr rtl="0"/>
              <a:endParaRPr lang="en-GB" noProof="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pPr rtl="0"/>
              <a:endParaRPr lang="en-GB" noProof="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pPr rtl="0"/>
              <a:endParaRPr lang="en-GB" noProof="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pPr rtl="0"/>
              <a:endParaRPr lang="en-GB" noProof="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pPr rtl="0"/>
              <a:endParaRPr lang="en-GB" noProof="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pPr rtl="0"/>
              <a:endParaRPr lang="en-GB" noProof="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pPr rtl="0"/>
              <a:endParaRPr lang="en-GB" noProof="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pPr rtl="0"/>
              <a:endParaRPr lang="en-GB" noProof="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pPr rtl="0"/>
              <a:endParaRPr lang="en-GB" noProof="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pPr rtl="0"/>
              <a:endParaRPr lang="en-GB" noProof="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pPr rtl="0"/>
              <a:endParaRPr lang="en-GB" noProof="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pPr rtl="0"/>
              <a:endParaRPr lang="en-GB" noProof="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pPr rtl="0"/>
              <a:endParaRPr lang="en-GB" noProof="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pPr rtl="0"/>
              <a:endParaRPr lang="en-GB" noProof="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pPr rtl="0"/>
              <a:endParaRPr lang="en-GB" noProof="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pPr rtl="0"/>
              <a:endParaRPr lang="en-GB" noProof="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pPr rtl="0"/>
              <a:endParaRPr lang="en-GB" noProof="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pPr rtl="0"/>
              <a:endParaRPr lang="en-GB" noProof="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pPr rtl="0"/>
              <a:endParaRPr lang="en-GB" noProof="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pPr rtl="0"/>
              <a:endParaRPr lang="en-GB" noProof="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pPr rtl="0"/>
              <a:endParaRPr lang="en-GB" noProof="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pPr rtl="0"/>
              <a:endParaRPr lang="en-GB" noProof="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pPr rtl="0"/>
              <a:endParaRPr lang="en-GB" noProof="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pPr rtl="0"/>
              <a:endParaRPr lang="en-GB" noProof="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pPr rtl="0"/>
              <a:endParaRPr lang="en-GB" noProof="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pPr rtl="0"/>
              <a:endParaRPr lang="en-GB" noProof="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pPr rtl="0"/>
              <a:endParaRPr lang="en-GB" noProof="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pPr rtl="0"/>
              <a:endParaRPr lang="en-GB" noProof="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pPr rtl="0"/>
              <a:endParaRPr lang="en-GB" noProof="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pPr rtl="0"/>
              <a:endParaRPr lang="en-GB" noProof="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pPr rtl="0"/>
              <a:endParaRPr lang="en-GB" noProof="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pPr rtl="0"/>
              <a:endParaRPr lang="en-GB" noProof="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pPr rtl="0"/>
              <a:endParaRPr lang="en-GB" noProof="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pPr rtl="0"/>
              <a:endParaRPr lang="en-GB" noProof="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pPr rtl="0"/>
              <a:endParaRPr lang="en-GB" noProof="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pPr rtl="0"/>
              <a:endParaRPr lang="en-GB" noProof="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pPr rtl="0"/>
              <a:endParaRPr lang="en-GB" noProof="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pPr rtl="0"/>
              <a:endParaRPr lang="en-GB" noProof="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pPr rtl="0"/>
              <a:endParaRPr lang="en-GB" noProof="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pPr rtl="0"/>
              <a:endParaRPr lang="en-GB" noProof="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pPr rtl="0"/>
              <a:endParaRPr lang="en-GB" noProof="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pPr rtl="0"/>
              <a:endParaRPr lang="en-GB" noProof="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pPr rtl="0"/>
              <a:endParaRPr lang="en-GB" noProof="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pPr rtl="0"/>
              <a:endParaRPr lang="en-GB" noProof="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pPr rtl="0"/>
              <a:endParaRPr lang="en-GB" noProof="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pPr rtl="0"/>
              <a:endParaRPr lang="en-GB" noProof="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pPr rtl="0"/>
              <a:endParaRPr lang="en-GB" noProof="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pPr rtl="0"/>
              <a:endParaRPr lang="en-GB" noProof="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pPr rtl="0"/>
              <a:endParaRPr lang="en-GB" noProof="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pPr rtl="0"/>
              <a:endParaRPr lang="en-GB" noProof="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pPr rtl="0"/>
              <a:endParaRPr lang="en-GB" noProof="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pPr rtl="0"/>
              <a:endParaRPr lang="en-GB" noProof="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pPr rtl="0"/>
              <a:endParaRPr lang="en-GB" noProof="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pPr rtl="0"/>
              <a:endParaRPr lang="en-GB" noProof="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pPr rtl="0"/>
              <a:endParaRPr lang="en-GB" noProof="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pPr rtl="0"/>
              <a:endParaRPr lang="en-GB" noProof="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pPr rtl="0"/>
              <a:endParaRPr lang="en-GB" noProof="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pPr rtl="0"/>
              <a:endParaRPr lang="en-GB" noProof="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pPr rtl="0"/>
              <a:endParaRPr lang="en-GB" noProof="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pPr rtl="0"/>
              <a:endParaRPr lang="en-GB" noProof="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pPr rtl="0"/>
              <a:endParaRPr lang="en-GB" noProof="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pPr rtl="0"/>
              <a:endParaRPr lang="en-GB" noProof="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pPr rtl="0"/>
              <a:endParaRPr lang="en-GB" noProof="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pPr rtl="0"/>
              <a:endParaRPr lang="en-GB" noProof="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pPr rtl="0"/>
              <a:endParaRPr lang="en-GB" noProof="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pPr rtl="0"/>
              <a:endParaRPr lang="en-GB" noProof="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pPr rtl="0"/>
              <a:endParaRPr lang="en-GB" noProof="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pPr rtl="0"/>
              <a:endParaRPr lang="en-GB" noProof="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pPr rtl="0"/>
              <a:endParaRPr lang="en-GB" noProof="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pPr rtl="0"/>
              <a:endParaRPr lang="en-GB" noProof="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pPr rtl="0"/>
              <a:endParaRPr lang="en-GB" noProof="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pPr rtl="0"/>
              <a:endParaRPr lang="en-GB" noProof="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pPr rtl="0"/>
              <a:endParaRPr lang="en-GB" noProof="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pPr rtl="0"/>
              <a:endParaRPr lang="en-GB" noProof="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pPr rtl="0"/>
              <a:endParaRPr lang="en-GB" noProof="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pPr rtl="0"/>
              <a:endParaRPr lang="en-GB" noProof="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pPr rtl="0"/>
              <a:endParaRPr lang="en-GB" noProof="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pPr rtl="0"/>
              <a:endParaRPr lang="en-GB" noProof="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pPr rtl="0"/>
              <a:endParaRPr lang="en-GB" noProof="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pPr rtl="0"/>
              <a:endParaRPr lang="en-GB" noProof="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pPr rtl="0"/>
              <a:endParaRPr lang="en-GB" noProof="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pPr rtl="0"/>
              <a:endParaRPr lang="en-GB" noProof="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pPr rtl="0"/>
              <a:endParaRPr lang="en-GB" noProof="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pPr rtl="0"/>
              <a:endParaRPr lang="en-GB" noProof="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pPr rtl="0"/>
              <a:endParaRPr lang="en-GB" noProof="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pPr rtl="0"/>
              <a:endParaRPr lang="en-GB" noProof="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pPr rtl="0"/>
              <a:endParaRPr lang="en-GB" noProof="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pPr rtl="0"/>
              <a:endParaRPr lang="en-GB" noProof="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pPr rtl="0"/>
              <a:endParaRPr lang="en-GB" noProof="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pPr rtl="0"/>
              <a:endParaRPr lang="en-GB" noProof="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pPr rtl="0"/>
              <a:endParaRPr lang="en-GB" noProof="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pPr rtl="0"/>
              <a:endParaRPr lang="en-GB" noProof="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pPr rtl="0"/>
              <a:endParaRPr lang="en-GB" noProof="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pPr rtl="0"/>
              <a:endParaRPr lang="en-GB" noProof="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pPr rtl="0"/>
              <a:endParaRPr lang="en-GB" noProof="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pPr rtl="0"/>
              <a:endParaRPr lang="en-GB" noProof="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pPr rtl="0"/>
              <a:endParaRPr lang="en-GB" noProof="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pPr rtl="0"/>
              <a:endParaRPr lang="en-GB" noProof="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pPr rtl="0"/>
              <a:endParaRPr lang="en-GB" noProof="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pPr rtl="0"/>
              <a:endParaRPr lang="en-GB" noProof="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pPr rtl="0"/>
              <a:endParaRPr lang="en-GB" noProof="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pPr rtl="0"/>
              <a:endParaRPr lang="en-GB" noProof="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pPr rtl="0"/>
              <a:endParaRPr lang="en-GB" noProof="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pPr rtl="0"/>
              <a:endParaRPr lang="en-GB" noProof="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pPr rtl="0"/>
              <a:endParaRPr lang="en-GB" noProof="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pPr rtl="0"/>
              <a:endParaRPr lang="en-GB" noProof="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en-GB" noProof="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pPr rtl="0"/>
              <a:endParaRPr lang="en-GB" noProof="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pPr rtl="0"/>
              <a:endParaRPr lang="en-GB" noProof="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pPr rtl="0"/>
              <a:endParaRPr lang="en-GB" noProof="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pPr rtl="0"/>
              <a:endParaRPr lang="en-GB" noProof="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pPr rtl="0"/>
              <a:endParaRPr lang="en-GB" noProof="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pPr rtl="0"/>
              <a:endParaRPr lang="en-GB" noProof="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pPr rtl="0"/>
              <a:endParaRPr lang="en-GB" noProof="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pPr rtl="0"/>
              <a:endParaRPr lang="en-GB" noProof="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pPr rtl="0"/>
              <a:endParaRPr lang="en-GB" noProof="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pPr rtl="0"/>
              <a:endParaRPr lang="en-GB" noProof="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pPr rtl="0"/>
              <a:endParaRPr lang="en-GB" noProof="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pPr rtl="0"/>
              <a:endParaRPr lang="en-GB" noProof="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pPr rtl="0"/>
              <a:endParaRPr lang="en-GB" noProof="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pPr rtl="0"/>
              <a:endParaRPr lang="en-GB" noProof="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pPr rtl="0"/>
              <a:endParaRPr lang="en-GB" noProof="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pPr rtl="0"/>
              <a:endParaRPr lang="en-GB" noProof="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pPr rtl="0"/>
              <a:endParaRPr lang="en-GB" noProof="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pPr rtl="0"/>
              <a:endParaRPr lang="en-GB" noProof="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pPr rtl="0"/>
              <a:endParaRPr lang="en-GB" noProof="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pPr rtl="0"/>
              <a:endParaRPr lang="en-GB" noProof="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pPr rtl="0"/>
              <a:endParaRPr lang="en-GB" noProof="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pPr rtl="0"/>
              <a:endParaRPr lang="en-GB" noProof="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pPr rtl="0"/>
              <a:endParaRPr lang="en-GB" noProof="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pPr rtl="0"/>
              <a:endParaRPr lang="en-GB" noProof="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pPr rtl="0"/>
              <a:endParaRPr lang="en-GB" noProof="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pPr rtl="0"/>
              <a:endParaRPr lang="en-GB" noProof="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pPr rtl="0"/>
              <a:endParaRPr lang="en-GB" noProof="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pPr rtl="0"/>
              <a:endParaRPr lang="en-GB" noProof="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pPr rtl="0"/>
              <a:endParaRPr lang="en-GB" noProof="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pPr rtl="0"/>
              <a:endParaRPr lang="en-GB" noProof="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pPr rtl="0"/>
              <a:endParaRPr lang="en-GB" noProof="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pPr rtl="0"/>
              <a:endParaRPr lang="en-GB" noProof="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pPr rtl="0"/>
              <a:endParaRPr lang="en-GB" noProof="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pPr rtl="0"/>
              <a:endParaRPr lang="en-GB" noProof="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pPr rtl="0"/>
              <a:endParaRPr lang="en-GB" noProof="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pPr rtl="0"/>
              <a:endParaRPr lang="en-GB" noProof="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pPr rtl="0"/>
              <a:endParaRPr lang="en-GB" noProof="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pPr rtl="0"/>
              <a:endParaRPr lang="en-GB" noProof="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pPr rtl="0"/>
              <a:endParaRPr lang="en-GB" noProof="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pPr rtl="0"/>
              <a:endParaRPr lang="en-GB" noProof="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pPr rtl="0"/>
              <a:endParaRPr lang="en-GB" noProof="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pPr rtl="0"/>
              <a:endParaRPr lang="en-GB" noProof="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pPr rtl="0"/>
              <a:endParaRPr lang="en-GB" noProof="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pPr rtl="0"/>
              <a:endParaRPr lang="en-GB" noProof="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pPr rtl="0"/>
              <a:endParaRPr lang="en-GB" noProof="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pPr rtl="0"/>
              <a:endParaRPr lang="en-GB" noProof="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pPr rtl="0"/>
              <a:endParaRPr lang="en-GB" noProof="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pPr rtl="0"/>
              <a:endParaRPr lang="en-GB" noProof="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pPr rtl="0"/>
              <a:endParaRPr lang="en-GB" noProof="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pPr rtl="0"/>
              <a:endParaRPr lang="en-GB" noProof="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pPr rtl="0"/>
              <a:endParaRPr lang="en-GB" noProof="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pPr rtl="0"/>
              <a:endParaRPr lang="en-GB" noProof="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pPr rtl="0"/>
              <a:endParaRPr lang="en-GB" noProof="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pPr rtl="0"/>
              <a:endParaRPr lang="en-GB" noProof="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pPr rtl="0"/>
              <a:endParaRPr lang="en-GB" noProof="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pPr rtl="0"/>
              <a:endParaRPr lang="en-GB" noProof="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pPr rtl="0"/>
              <a:endParaRPr lang="en-GB" noProof="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pPr rtl="0"/>
              <a:endParaRPr lang="en-GB" noProof="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pPr rtl="0"/>
              <a:endParaRPr lang="en-GB" noProof="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pPr rtl="0"/>
              <a:endParaRPr lang="en-GB" noProof="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pPr rtl="0"/>
              <a:endParaRPr lang="en-GB" noProof="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pPr rtl="0"/>
              <a:endParaRPr lang="en-GB" noProof="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pPr rtl="0"/>
              <a:endParaRPr lang="en-GB" noProof="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pPr rtl="0"/>
              <a:endParaRPr lang="en-GB" noProof="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pPr rtl="0"/>
              <a:endParaRPr lang="en-GB" noProof="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pPr rtl="0"/>
              <a:endParaRPr lang="en-GB" noProof="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pPr rtl="0"/>
              <a:endParaRPr lang="en-GB" noProof="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pPr rtl="0"/>
              <a:endParaRPr lang="en-GB" noProof="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pPr rtl="0"/>
              <a:endParaRPr lang="en-GB" noProof="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pPr rtl="0"/>
              <a:endParaRPr lang="en-GB" noProof="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pPr rtl="0"/>
              <a:endParaRPr lang="en-GB" noProof="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pPr rtl="0"/>
              <a:endParaRPr lang="en-GB" noProof="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pPr rtl="0"/>
              <a:endParaRPr lang="en-GB" noProof="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pPr rtl="0"/>
              <a:endParaRPr lang="en-GB" noProof="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pPr rtl="0"/>
              <a:endParaRPr lang="en-GB" noProof="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pPr rtl="0"/>
              <a:endParaRPr lang="en-GB" noProof="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pPr rtl="0"/>
              <a:endParaRPr lang="en-GB" noProof="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pPr rtl="0"/>
              <a:endParaRPr lang="en-GB" noProof="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pPr rtl="0"/>
              <a:endParaRPr lang="en-GB" noProof="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pPr rtl="0"/>
              <a:endParaRPr lang="en-GB" noProof="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pPr rtl="0"/>
              <a:endParaRPr lang="en-GB" noProof="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pPr rtl="0"/>
              <a:endParaRPr lang="en-GB" noProof="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pPr rtl="0"/>
              <a:endParaRPr lang="en-GB" noProof="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pPr rtl="0"/>
              <a:endParaRPr lang="en-GB" noProof="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pPr rtl="0"/>
              <a:endParaRPr lang="en-GB" noProof="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pPr rtl="0"/>
              <a:endParaRPr lang="en-GB" noProof="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pPr rtl="0"/>
              <a:endParaRPr lang="en-GB" noProof="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pPr rtl="0"/>
              <a:endParaRPr lang="en-GB" noProof="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pPr rtl="0"/>
              <a:endParaRPr lang="en-GB" noProof="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pPr rtl="0"/>
              <a:endParaRPr lang="en-GB" noProof="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en-GB" noProof="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pPr rtl="0"/>
              <a:endParaRPr lang="en-GB" noProof="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pPr rtl="0"/>
              <a:endParaRPr lang="en-GB" noProof="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pPr rtl="0"/>
              <a:endParaRPr lang="en-GB" noProof="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pPr rtl="0"/>
              <a:endParaRPr lang="en-GB" noProof="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pPr rtl="0"/>
              <a:endParaRPr lang="en-GB" noProof="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pPr rtl="0"/>
              <a:endParaRPr lang="en-GB" noProof="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pPr rtl="0"/>
              <a:endParaRPr lang="en-GB" noProof="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pPr rtl="0"/>
              <a:endParaRPr lang="en-GB" noProof="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pPr rtl="0"/>
              <a:endParaRPr lang="en-GB" noProof="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en-GB" noProof="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pPr rtl="0"/>
              <a:endParaRPr lang="en-GB" noProof="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pPr rtl="0"/>
              <a:endParaRPr lang="en-GB" noProof="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pPr rtl="0"/>
              <a:endParaRPr lang="en-GB" noProof="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pPr rtl="0"/>
              <a:endParaRPr lang="en-GB" noProof="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pPr rtl="0"/>
              <a:endParaRPr lang="en-GB" noProof="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pPr rtl="0"/>
              <a:endParaRPr lang="en-GB" noProof="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en-GB" noProof="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pPr rtl="0"/>
              <a:endParaRPr lang="en-GB" noProof="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pPr rtl="0"/>
              <a:endParaRPr lang="en-GB" noProof="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pPr rtl="0"/>
              <a:endParaRPr lang="en-GB" noProof="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pPr rtl="0"/>
              <a:endParaRPr lang="en-GB" noProof="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pPr rtl="0"/>
              <a:endParaRPr lang="en-GB" noProof="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pPr rtl="0"/>
              <a:endParaRPr lang="en-GB" noProof="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pPr rtl="0"/>
              <a:endParaRPr lang="en-GB" noProof="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pPr rtl="0"/>
              <a:endParaRPr lang="en-GB" noProof="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pPr rtl="0"/>
              <a:endParaRPr lang="en-GB" noProof="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pPr rtl="0"/>
              <a:endParaRPr lang="en-GB" noProof="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pPr rtl="0"/>
              <a:endParaRPr lang="en-GB" noProof="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pPr rtl="0"/>
              <a:endParaRPr lang="en-GB" noProof="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pPr rtl="0"/>
              <a:endParaRPr lang="en-GB" noProof="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pPr rtl="0"/>
              <a:endParaRPr lang="en-GB" noProof="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pPr rtl="0"/>
              <a:endParaRPr lang="en-GB" noProof="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pPr rtl="0"/>
              <a:endParaRPr lang="en-GB" noProof="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pPr rtl="0"/>
              <a:endParaRPr lang="en-GB" noProof="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pPr rtl="0"/>
              <a:endParaRPr lang="en-GB" noProof="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pPr rtl="0"/>
              <a:endParaRPr lang="en-GB" noProof="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pPr rtl="0"/>
              <a:endParaRPr lang="en-GB" noProof="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pPr rtl="0"/>
              <a:endParaRPr lang="en-GB" noProof="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pPr rtl="0"/>
              <a:endParaRPr lang="en-GB" noProof="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pPr rtl="0"/>
              <a:endParaRPr lang="en-GB" noProof="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pPr rtl="0"/>
              <a:endParaRPr lang="en-GB" noProof="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pPr rtl="0"/>
              <a:endParaRPr lang="en-GB" noProof="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pPr rtl="0"/>
              <a:endParaRPr lang="en-GB" noProof="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pPr rtl="0"/>
              <a:endParaRPr lang="en-GB" noProof="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pPr rtl="0"/>
              <a:endParaRPr lang="en-GB" noProof="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pPr rtl="0"/>
              <a:endParaRPr lang="en-GB" noProof="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pPr rtl="0"/>
              <a:endParaRPr lang="en-GB" noProof="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pPr rtl="0"/>
              <a:endParaRPr lang="en-GB" noProof="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pPr rtl="0"/>
              <a:endParaRPr lang="en-GB" noProof="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pPr rtl="0"/>
              <a:endParaRPr lang="en-GB" noProof="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pPr rtl="0"/>
              <a:endParaRPr lang="en-GB" noProof="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pPr rtl="0"/>
              <a:endParaRPr lang="en-GB" noProof="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pPr rtl="0"/>
              <a:endParaRPr lang="en-GB" noProof="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pPr rtl="0"/>
              <a:endParaRPr lang="en-GB" noProof="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pPr rtl="0"/>
              <a:endParaRPr lang="en-GB" noProof="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pPr rtl="0"/>
              <a:endParaRPr lang="en-GB" noProof="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pPr rtl="0"/>
              <a:endParaRPr lang="en-GB" noProof="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pPr rtl="0"/>
              <a:endParaRPr lang="en-GB" noProof="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pPr rtl="0"/>
              <a:endParaRPr lang="en-GB" noProof="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pPr rtl="0"/>
              <a:endParaRPr lang="en-GB" noProof="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pPr rtl="0"/>
              <a:endParaRPr lang="en-GB" noProof="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pPr rtl="0"/>
              <a:endParaRPr lang="en-GB" noProof="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pPr rtl="0"/>
              <a:endParaRPr lang="en-GB" noProof="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pPr rtl="0"/>
              <a:endParaRPr lang="en-GB" noProof="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pPr rtl="0"/>
              <a:endParaRPr lang="en-GB" noProof="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pPr rtl="0"/>
              <a:endParaRPr lang="en-GB" noProof="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pPr rtl="0"/>
              <a:endParaRPr lang="en-GB" noProof="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pPr rtl="0"/>
              <a:endParaRPr lang="en-GB" noProof="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pPr rtl="0"/>
              <a:endParaRPr lang="en-GB" noProof="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pPr rtl="0"/>
              <a:endParaRPr lang="en-GB" noProof="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pPr rtl="0"/>
              <a:endParaRPr lang="en-GB" noProof="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pPr rtl="0"/>
              <a:endParaRPr lang="en-GB" noProof="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pPr rtl="0"/>
              <a:endParaRPr lang="en-GB" noProof="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pPr rtl="0"/>
              <a:endParaRPr lang="en-GB" noProof="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pPr rtl="0"/>
              <a:endParaRPr lang="en-GB" noProof="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pPr rtl="0"/>
              <a:endParaRPr lang="en-GB" noProof="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pPr rtl="0"/>
              <a:endParaRPr lang="en-GB" noProof="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pPr rtl="0"/>
              <a:endParaRPr lang="en-GB" noProof="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pPr rtl="0"/>
              <a:endParaRPr lang="en-GB" noProof="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pPr rtl="0"/>
              <a:endParaRPr lang="en-GB" noProof="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pPr rtl="0"/>
              <a:endParaRPr lang="en-GB" noProof="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pPr rtl="0"/>
              <a:endParaRPr lang="en-GB" noProof="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pPr rtl="0"/>
              <a:endParaRPr lang="en-GB" noProof="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pPr rtl="0"/>
              <a:endParaRPr lang="en-GB" noProof="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pPr rtl="0"/>
              <a:endParaRPr lang="en-GB" noProof="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pPr rtl="0"/>
              <a:endParaRPr lang="en-GB" noProof="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pPr rtl="0"/>
              <a:endParaRPr lang="en-GB" noProof="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pPr rtl="0"/>
              <a:endParaRPr lang="en-GB" noProof="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pPr rtl="0"/>
              <a:endParaRPr lang="en-GB" noProof="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pPr rtl="0"/>
              <a:endParaRPr lang="en-GB" noProof="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pPr rtl="0"/>
              <a:endParaRPr lang="en-GB" noProof="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pPr rtl="0"/>
              <a:endParaRPr lang="en-GB" noProof="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pPr rtl="0"/>
              <a:endParaRPr lang="en-GB" noProof="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pPr rtl="0"/>
              <a:endParaRPr lang="en-GB" noProof="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pPr rtl="0"/>
              <a:endParaRPr lang="en-GB" noProof="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pPr rtl="0"/>
              <a:endParaRPr lang="en-GB" noProof="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pPr rtl="0"/>
              <a:endParaRPr lang="en-GB" noProof="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pPr rtl="0"/>
              <a:endParaRPr lang="en-GB" noProof="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pPr rtl="0"/>
              <a:endParaRPr lang="en-GB" noProof="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pPr rtl="0"/>
              <a:endParaRPr lang="en-GB" noProof="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pPr rtl="0"/>
              <a:endParaRPr lang="en-GB" noProof="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pPr rtl="0"/>
              <a:endParaRPr lang="en-GB" noProof="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pPr rtl="0"/>
              <a:endParaRPr lang="en-GB" noProof="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pPr rtl="0"/>
              <a:endParaRPr lang="en-GB" noProof="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pPr rtl="0"/>
              <a:endParaRPr lang="en-GB" noProof="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pPr rtl="0"/>
              <a:endParaRPr lang="en-GB" noProof="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pPr rtl="0"/>
              <a:endParaRPr lang="en-GB" noProof="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pPr rtl="0"/>
              <a:endParaRPr lang="en-GB" noProof="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pPr rtl="0"/>
              <a:endParaRPr lang="en-GB" noProof="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pPr rtl="0"/>
              <a:endParaRPr lang="en-GB" noProof="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pPr rtl="0"/>
              <a:endParaRPr lang="en-GB" noProof="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pPr rtl="0"/>
              <a:endParaRPr lang="en-GB" noProof="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pPr rtl="0"/>
              <a:endParaRPr lang="en-GB" noProof="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pPr rtl="0"/>
              <a:endParaRPr lang="en-GB" noProof="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pPr rtl="0"/>
              <a:endParaRPr lang="en-GB" noProof="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pPr rtl="0"/>
              <a:endParaRPr lang="en-GB" noProof="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pPr rtl="0"/>
              <a:endParaRPr lang="en-GB" noProof="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pPr rtl="0"/>
              <a:endParaRPr lang="en-GB" noProof="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pPr rtl="0"/>
              <a:endParaRPr lang="en-GB" noProof="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pPr rtl="0"/>
              <a:endParaRPr lang="en-GB" noProof="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pPr rtl="0"/>
              <a:endParaRPr lang="en-GB" noProof="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pPr rtl="0"/>
              <a:endParaRPr lang="en-GB" noProof="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pPr rtl="0"/>
              <a:endParaRPr lang="en-GB" noProof="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pPr rtl="0"/>
              <a:endParaRPr lang="en-GB" noProof="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pPr rtl="0"/>
              <a:endParaRPr lang="en-GB" noProof="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pPr rtl="0"/>
              <a:endParaRPr lang="en-GB" noProof="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pPr rtl="0"/>
              <a:endParaRPr lang="en-GB" noProof="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pPr rtl="0"/>
              <a:endParaRPr lang="en-GB" noProof="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pPr rtl="0"/>
              <a:endParaRPr lang="en-GB" noProof="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pPr rtl="0"/>
              <a:endParaRPr lang="en-GB" noProof="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pPr rtl="0"/>
              <a:endParaRPr lang="en-GB" noProof="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pPr rtl="0"/>
              <a:endParaRPr lang="en-GB" noProof="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pPr rtl="0"/>
              <a:endParaRPr lang="en-GB" noProof="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pPr rtl="0"/>
              <a:endParaRPr lang="en-GB" noProof="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pPr rtl="0"/>
              <a:endParaRPr lang="en-GB" noProof="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pPr rtl="0"/>
              <a:endParaRPr lang="en-GB" noProof="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pPr rtl="0"/>
              <a:endParaRPr lang="en-GB" noProof="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pPr rtl="0"/>
              <a:endParaRPr lang="en-GB" noProof="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pPr rtl="0"/>
              <a:endParaRPr lang="en-GB" noProof="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pPr rtl="0"/>
              <a:endParaRPr lang="en-GB" noProof="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pPr rtl="0"/>
              <a:endParaRPr lang="en-GB" noProof="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pPr rtl="0"/>
              <a:endParaRPr lang="en-GB" noProof="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pPr rtl="0"/>
              <a:endParaRPr lang="en-GB" noProof="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pPr rtl="0"/>
              <a:endParaRPr lang="en-GB" noProof="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pPr rtl="0"/>
              <a:endParaRPr lang="en-GB" noProof="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pPr rtl="0"/>
              <a:endParaRPr lang="en-GB" noProof="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pPr rtl="0"/>
              <a:endParaRPr lang="en-GB" noProof="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pPr rtl="0"/>
              <a:endParaRPr lang="en-GB" noProof="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pPr rtl="0"/>
              <a:endParaRPr lang="en-GB" noProof="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pPr rtl="0"/>
              <a:endParaRPr lang="en-GB" noProof="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pPr rtl="0"/>
              <a:endParaRPr lang="en-GB" noProof="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pPr rtl="0"/>
              <a:endParaRPr lang="en-GB" noProof="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pPr rtl="0"/>
              <a:endParaRPr lang="en-GB" noProof="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pPr rtl="0"/>
              <a:endParaRPr lang="en-GB" noProof="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pPr rtl="0"/>
              <a:endParaRPr lang="en-GB" noProof="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pPr rtl="0"/>
              <a:endParaRPr lang="en-GB" noProof="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pPr rtl="0"/>
              <a:endParaRPr lang="en-GB" noProof="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pPr rtl="0"/>
              <a:endParaRPr lang="en-GB" noProof="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pPr rtl="0"/>
              <a:endParaRPr lang="en-GB" noProof="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pPr rtl="0"/>
              <a:endParaRPr lang="en-GB" noProof="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pPr rtl="0"/>
              <a:endParaRPr lang="en-GB" noProof="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pPr rtl="0"/>
              <a:endParaRPr lang="en-GB" noProof="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pPr rtl="0"/>
              <a:endParaRPr lang="en-GB" noProof="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pPr rtl="0"/>
              <a:endParaRPr lang="en-GB" noProof="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pPr rtl="0"/>
              <a:endParaRPr lang="en-GB" noProof="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pPr rtl="0"/>
              <a:endParaRPr lang="en-GB" noProof="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pPr rtl="0"/>
              <a:endParaRPr lang="en-GB" noProof="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pPr rtl="0"/>
              <a:endParaRPr lang="en-GB" noProof="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pPr rtl="0"/>
              <a:endParaRPr lang="en-GB" noProof="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pPr rtl="0"/>
              <a:endParaRPr lang="en-GB" noProof="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pPr rtl="0"/>
              <a:endParaRPr lang="en-GB" noProof="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pPr rtl="0"/>
              <a:endParaRPr lang="en-GB" noProof="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pPr rtl="0"/>
              <a:endParaRPr lang="en-GB" noProof="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pPr rtl="0"/>
              <a:endParaRPr lang="en-GB" noProof="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pPr rtl="0"/>
              <a:endParaRPr lang="en-GB" noProof="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pPr rtl="0"/>
              <a:endParaRPr lang="en-GB" noProof="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pPr rtl="0"/>
              <a:endParaRPr lang="en-GB" noProof="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pPr rtl="0"/>
              <a:endParaRPr lang="en-GB" noProof="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pPr rtl="0"/>
              <a:endParaRPr lang="en-GB" noProof="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pPr rtl="0"/>
              <a:endParaRPr lang="en-GB" noProof="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pPr rtl="0"/>
              <a:endParaRPr lang="en-GB" noProof="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pPr rtl="0"/>
              <a:endParaRPr lang="en-GB" noProof="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pPr rtl="0"/>
              <a:endParaRPr lang="en-GB" noProof="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pPr rtl="0"/>
              <a:endParaRPr lang="en-GB" noProof="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pPr rtl="0"/>
              <a:endParaRPr lang="en-GB" noProof="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pPr rtl="0"/>
              <a:endParaRPr lang="en-GB" noProof="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pPr rtl="0"/>
              <a:endParaRPr lang="en-GB" noProof="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pPr rtl="0"/>
              <a:endParaRPr lang="en-GB" noProof="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pPr rtl="0"/>
              <a:endParaRPr lang="en-GB" noProof="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pPr rtl="0"/>
              <a:endParaRPr lang="en-GB" noProof="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pPr rtl="0"/>
              <a:endParaRPr lang="en-GB" noProof="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pPr rtl="0"/>
              <a:endParaRPr lang="en-GB" noProof="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pPr rtl="0"/>
              <a:endParaRPr lang="en-GB" noProof="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pPr rtl="0"/>
              <a:endParaRPr lang="en-GB" noProof="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pPr rtl="0"/>
              <a:endParaRPr lang="en-GB" noProof="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pPr rtl="0"/>
              <a:endParaRPr lang="en-GB" noProof="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pPr rtl="0"/>
              <a:endParaRPr lang="en-GB" noProof="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pPr rtl="0"/>
              <a:endParaRPr lang="en-GB" noProof="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pPr rtl="0"/>
              <a:endParaRPr lang="en-GB" noProof="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pPr rtl="0"/>
              <a:endParaRPr lang="en-GB" noProof="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pPr rtl="0"/>
              <a:endParaRPr lang="en-GB" noProof="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en-GB" noProof="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pPr rtl="0"/>
              <a:endParaRPr lang="en-GB" noProof="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pPr rtl="0"/>
              <a:endParaRPr lang="en-GB" noProof="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pPr rtl="0"/>
              <a:endParaRPr lang="en-GB" noProof="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pPr rtl="0"/>
              <a:endParaRPr lang="en-GB" noProof="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pPr rtl="0"/>
              <a:endParaRPr lang="en-GB" noProof="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pPr rtl="0"/>
              <a:endParaRPr lang="en-GB" noProof="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pPr rtl="0"/>
              <a:endParaRPr lang="en-GB" noProof="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pPr rtl="0"/>
              <a:endParaRPr lang="en-GB" noProof="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pPr rtl="0"/>
              <a:endParaRPr lang="en-GB" noProof="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pPr rtl="0"/>
              <a:endParaRPr lang="en-GB" noProof="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pPr rtl="0"/>
              <a:endParaRPr lang="en-GB" noProof="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pPr rtl="0"/>
              <a:endParaRPr lang="en-GB" noProof="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pPr rtl="0"/>
              <a:endParaRPr lang="en-GB" noProof="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pPr rtl="0"/>
              <a:endParaRPr lang="en-GB" noProof="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pPr rtl="0"/>
              <a:endParaRPr lang="en-GB" noProof="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pPr rtl="0"/>
              <a:endParaRPr lang="en-GB" noProof="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pPr rtl="0"/>
              <a:endParaRPr lang="en-GB" noProof="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pPr rtl="0"/>
              <a:endParaRPr lang="en-GB" noProof="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pPr rtl="0"/>
              <a:endParaRPr lang="en-GB" noProof="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pPr rtl="0"/>
              <a:endParaRPr lang="en-GB" noProof="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pPr rtl="0"/>
              <a:endParaRPr lang="en-GB" noProof="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pPr rtl="0"/>
              <a:endParaRPr lang="en-GB" noProof="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pPr rtl="0"/>
              <a:endParaRPr lang="en-GB" noProof="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pPr rtl="0"/>
              <a:endParaRPr lang="en-GB" noProof="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pPr rtl="0"/>
              <a:endParaRPr lang="en-GB" noProof="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pPr rtl="0"/>
              <a:endParaRPr lang="en-GB" noProof="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pPr rtl="0"/>
              <a:endParaRPr lang="en-GB" noProof="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pPr rtl="0"/>
              <a:endParaRPr lang="en-GB" noProof="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pPr rtl="0"/>
              <a:endParaRPr lang="en-GB" noProof="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pPr rtl="0"/>
              <a:endParaRPr lang="en-GB" noProof="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pPr rtl="0"/>
              <a:endParaRPr lang="en-GB" noProof="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pPr rtl="0"/>
              <a:endParaRPr lang="en-GB" noProof="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pPr rtl="0"/>
              <a:endParaRPr lang="en-GB" noProof="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pPr rtl="0"/>
              <a:endParaRPr lang="en-GB" noProof="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pPr rtl="0"/>
              <a:endParaRPr lang="en-GB" noProof="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pPr rtl="0"/>
              <a:endParaRPr lang="en-GB" noProof="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pPr rtl="0"/>
              <a:endParaRPr lang="en-GB" noProof="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pPr rtl="0"/>
              <a:endParaRPr lang="en-GB" noProof="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pPr rtl="0"/>
              <a:endParaRPr lang="en-GB" noProof="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pPr rtl="0"/>
              <a:endParaRPr lang="en-GB" noProof="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pPr rtl="0"/>
              <a:endParaRPr lang="en-GB" noProof="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pPr rtl="0"/>
              <a:endParaRPr lang="en-GB" noProof="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pPr rtl="0"/>
              <a:endParaRPr lang="en-GB" noProof="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pPr rtl="0"/>
              <a:endParaRPr lang="en-GB" noProof="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pPr rtl="0"/>
              <a:endParaRPr lang="en-GB" noProof="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pPr rtl="0"/>
              <a:endParaRPr lang="en-GB" noProof="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pPr rtl="0"/>
              <a:endParaRPr lang="en-GB" noProof="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pPr rtl="0"/>
              <a:endParaRPr lang="en-GB" noProof="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pPr rtl="0"/>
              <a:endParaRPr lang="en-GB" noProof="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pPr rtl="0"/>
              <a:endParaRPr lang="en-GB" noProof="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pPr rtl="0"/>
              <a:endParaRPr lang="en-GB" noProof="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pPr rtl="0"/>
              <a:endParaRPr lang="en-GB" noProof="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pPr rtl="0"/>
              <a:endParaRPr lang="en-GB" noProof="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pPr rtl="0"/>
              <a:endParaRPr lang="en-GB" noProof="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pPr rtl="0"/>
              <a:endParaRPr lang="en-GB" noProof="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pPr rtl="0"/>
              <a:endParaRPr lang="en-GB" noProof="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pPr rtl="0"/>
              <a:endParaRPr lang="en-GB" noProof="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pPr rtl="0"/>
              <a:endParaRPr lang="en-GB" noProof="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pPr rtl="0"/>
              <a:endParaRPr lang="en-GB" noProof="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pPr rtl="0"/>
              <a:endParaRPr lang="en-GB" noProof="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pPr rtl="0"/>
              <a:endParaRPr lang="en-GB" noProof="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pPr rtl="0"/>
              <a:endParaRPr lang="en-GB" noProof="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pPr rtl="0"/>
              <a:endParaRPr lang="en-GB" noProof="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pPr rtl="0"/>
              <a:endParaRPr lang="en-GB" noProof="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pPr rtl="0"/>
              <a:endParaRPr lang="en-GB" noProof="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pPr rtl="0"/>
              <a:endParaRPr lang="en-GB" noProof="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pPr rtl="0"/>
              <a:endParaRPr lang="en-GB" noProof="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pPr rtl="0"/>
              <a:endParaRPr lang="en-GB" noProof="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pPr rtl="0"/>
              <a:endParaRPr lang="en-GB" noProof="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en-GB" noProof="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pPr rtl="0"/>
              <a:endParaRPr lang="en-GB" noProof="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pPr rtl="0"/>
              <a:endParaRPr lang="en-GB" noProof="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pPr rtl="0"/>
              <a:endParaRPr lang="en-GB" noProof="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pPr rtl="0"/>
              <a:endParaRPr lang="en-GB" noProof="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pPr rtl="0"/>
              <a:endParaRPr lang="en-GB" noProof="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pPr rtl="0"/>
              <a:endParaRPr lang="en-GB" noProof="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en-GB" noProof="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pPr rtl="0"/>
              <a:endParaRPr lang="en-GB" noProof="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pPr rtl="0"/>
              <a:endParaRPr lang="en-GB" noProof="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pPr rtl="0"/>
              <a:endParaRPr lang="en-GB" noProof="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pPr rtl="0"/>
              <a:endParaRPr lang="en-GB" noProof="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pPr rtl="0"/>
              <a:endParaRPr lang="en-GB" noProof="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pPr rtl="0"/>
              <a:endParaRPr lang="en-GB" noProof="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pPr rtl="0"/>
              <a:endParaRPr lang="en-GB" noProof="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pPr rtl="0"/>
              <a:endParaRPr lang="en-GB" noProof="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pPr rtl="0"/>
              <a:endParaRPr lang="en-GB" noProof="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pPr rtl="0"/>
              <a:endParaRPr lang="en-GB" noProof="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pPr rtl="0"/>
              <a:endParaRPr lang="en-GB" noProof="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pPr rtl="0"/>
              <a:endParaRPr lang="en-GB" noProof="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pPr rtl="0"/>
              <a:endParaRPr lang="en-GB" noProof="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pPr rtl="0"/>
              <a:endParaRPr lang="en-GB" noProof="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pPr rtl="0"/>
              <a:endParaRPr lang="en-GB" noProof="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pPr rtl="0"/>
              <a:endParaRPr lang="en-GB" noProof="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pPr rtl="0"/>
              <a:endParaRPr lang="en-GB" noProof="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pPr rtl="0"/>
              <a:endParaRPr lang="en-GB" noProof="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pPr rtl="0"/>
              <a:endParaRPr lang="en-GB" noProof="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pPr rtl="0"/>
              <a:endParaRPr lang="en-GB" noProof="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pPr rtl="0"/>
              <a:endParaRPr lang="en-GB" noProof="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pPr rtl="0"/>
              <a:endParaRPr lang="en-GB" noProof="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pPr rtl="0"/>
              <a:endParaRPr lang="en-GB" noProof="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pPr rtl="0"/>
              <a:endParaRPr lang="en-GB" noProof="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pPr rtl="0"/>
              <a:endParaRPr lang="en-GB" noProof="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pPr rtl="0"/>
              <a:endParaRPr lang="en-GB" noProof="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pPr rtl="0"/>
              <a:endParaRPr lang="en-GB" noProof="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pPr rtl="0"/>
              <a:endParaRPr lang="en-GB" noProof="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pPr rtl="0"/>
              <a:endParaRPr lang="en-GB" noProof="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pPr rtl="0"/>
              <a:endParaRPr lang="en-GB" noProof="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pPr rtl="0"/>
              <a:endParaRPr lang="en-GB" noProof="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pPr rtl="0"/>
              <a:endParaRPr lang="en-GB" noProof="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pPr rtl="0"/>
              <a:endParaRPr lang="en-GB" noProof="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pPr rtl="0"/>
              <a:endParaRPr lang="en-GB" noProof="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pPr rtl="0"/>
              <a:endParaRPr lang="en-GB" noProof="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pPr rtl="0"/>
              <a:endParaRPr lang="en-GB" noProof="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pPr rtl="0"/>
              <a:endParaRPr lang="en-GB" noProof="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pPr rtl="0"/>
              <a:endParaRPr lang="en-GB" noProof="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pPr rtl="0"/>
              <a:endParaRPr lang="en-GB" noProof="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pPr rtl="0"/>
              <a:endParaRPr lang="en-GB" noProof="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pPr rtl="0"/>
              <a:endParaRPr lang="en-GB" noProof="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pPr rtl="0"/>
              <a:endParaRPr lang="en-GB" noProof="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pPr rtl="0"/>
              <a:endParaRPr lang="en-GB" noProof="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pPr rtl="0"/>
              <a:endParaRPr lang="en-GB" noProof="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pPr rtl="0"/>
              <a:endParaRPr lang="en-GB" noProof="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pPr rtl="0"/>
              <a:endParaRPr lang="en-GB" noProof="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pPr rtl="0"/>
              <a:endParaRPr lang="en-GB" noProof="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pPr rtl="0"/>
              <a:endParaRPr lang="en-GB" noProof="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pPr rtl="0"/>
              <a:endParaRPr lang="en-GB" noProof="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pPr rtl="0"/>
              <a:endParaRPr lang="en-GB" noProof="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pPr rtl="0"/>
              <a:endParaRPr lang="en-GB" noProof="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pPr rtl="0"/>
              <a:endParaRPr lang="en-GB" noProof="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pPr rtl="0"/>
              <a:endParaRPr lang="en-GB" noProof="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pPr rtl="0"/>
              <a:endParaRPr lang="en-GB" noProof="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pPr rtl="0"/>
              <a:endParaRPr lang="en-GB" noProof="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pPr rtl="0"/>
              <a:endParaRPr lang="en-GB" noProof="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pPr rtl="0"/>
              <a:endParaRPr lang="en-GB" noProof="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pPr rtl="0"/>
              <a:endParaRPr lang="en-GB" noProof="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pPr rtl="0"/>
              <a:endParaRPr lang="en-GB" noProof="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pPr rtl="0"/>
              <a:endParaRPr lang="en-GB" noProof="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pPr rtl="0"/>
              <a:endParaRPr lang="en-GB" noProof="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pPr rtl="0"/>
              <a:endParaRPr lang="en-GB" noProof="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pPr rtl="0"/>
              <a:endParaRPr lang="en-GB" noProof="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pPr rtl="0"/>
              <a:endParaRPr lang="en-GB" noProof="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pPr rtl="0"/>
              <a:endParaRPr lang="en-GB" noProof="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pPr rtl="0"/>
              <a:endParaRPr lang="en-GB" noProof="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pPr rtl="0"/>
              <a:endParaRPr lang="en-GB" noProof="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pPr rtl="0"/>
              <a:endParaRPr lang="en-GB" noProof="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pPr rtl="0"/>
              <a:endParaRPr lang="en-GB" noProof="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pPr rtl="0"/>
              <a:endParaRPr lang="en-GB" noProof="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pPr rtl="0"/>
              <a:endParaRPr lang="en-GB" noProof="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pPr rtl="0"/>
              <a:endParaRPr lang="en-GB" noProof="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pPr rtl="0"/>
              <a:endParaRPr lang="en-GB" noProof="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pPr rtl="0"/>
              <a:endParaRPr lang="en-GB" noProof="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pPr rtl="0"/>
              <a:endParaRPr lang="en-GB" noProof="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pPr rtl="0"/>
              <a:endParaRPr lang="en-GB" noProof="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pPr rtl="0"/>
              <a:endParaRPr lang="en-GB" noProof="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pPr rtl="0"/>
              <a:endParaRPr lang="en-GB" noProof="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pPr rtl="0"/>
              <a:endParaRPr lang="en-GB" noProof="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pPr rtl="0"/>
              <a:endParaRPr lang="en-GB" noProof="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pPr rtl="0"/>
              <a:endParaRPr lang="en-GB" noProof="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pPr rtl="0"/>
              <a:endParaRPr lang="en-GB" noProof="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pPr rtl="0"/>
              <a:endParaRPr lang="en-GB" noProof="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pPr rtl="0"/>
              <a:endParaRPr lang="en-GB" noProof="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pPr rtl="0"/>
              <a:endParaRPr lang="en-GB" noProof="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pPr rtl="0"/>
              <a:endParaRPr lang="en-GB" noProof="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pPr rtl="0"/>
              <a:endParaRPr lang="en-GB" noProof="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pPr rtl="0"/>
              <a:endParaRPr lang="en-GB" noProof="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pPr rtl="0"/>
              <a:endParaRPr lang="en-GB" noProof="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pPr rtl="0"/>
              <a:endParaRPr lang="en-GB" noProof="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pPr rtl="0"/>
              <a:endParaRPr lang="en-GB" noProof="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pPr rtl="0"/>
              <a:endParaRPr lang="en-GB" noProof="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pPr rtl="0"/>
              <a:endParaRPr lang="en-GB" noProof="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pPr rtl="0"/>
              <a:endParaRPr lang="en-GB" noProof="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pPr rtl="0"/>
              <a:endParaRPr lang="en-GB" noProof="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pPr rtl="0"/>
              <a:endParaRPr lang="en-GB" noProof="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pPr rtl="0"/>
              <a:endParaRPr lang="en-GB" noProof="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pPr rtl="0"/>
              <a:endParaRPr lang="en-GB" noProof="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pPr rtl="0"/>
              <a:endParaRPr lang="en-GB" noProof="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pPr rtl="0"/>
              <a:endParaRPr lang="en-GB" noProof="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pPr rtl="0"/>
              <a:endParaRPr lang="en-GB" noProof="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pPr rtl="0"/>
              <a:endParaRPr lang="en-GB" noProof="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pPr rtl="0"/>
              <a:endParaRPr lang="en-GB" noProof="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pPr rtl="0"/>
              <a:endParaRPr lang="en-GB" noProof="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pPr rtl="0"/>
              <a:endParaRPr lang="en-GB" noProof="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pPr rtl="0"/>
              <a:endParaRPr lang="en-GB" noProof="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pPr rtl="0"/>
              <a:endParaRPr lang="en-GB" noProof="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en-GB" noProof="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pPr rtl="0"/>
              <a:endParaRPr lang="en-GB" noProof="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pPr rtl="0"/>
              <a:endParaRPr lang="en-GB" noProof="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pPr rtl="0"/>
              <a:endParaRPr lang="en-GB" noProof="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pPr rtl="0"/>
              <a:endParaRPr lang="en-GB" noProof="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pPr rtl="0"/>
              <a:endParaRPr lang="en-GB" noProof="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pPr rtl="0"/>
              <a:endParaRPr lang="en-GB" noProof="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pPr rtl="0"/>
              <a:endParaRPr lang="en-GB" noProof="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pPr rtl="0"/>
              <a:endParaRPr lang="en-GB" noProof="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pPr rtl="0"/>
              <a:endParaRPr lang="en-GB" noProof="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pPr rtl="0"/>
              <a:endParaRPr lang="en-GB" noProof="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pPr rtl="0"/>
              <a:endParaRPr lang="en-GB" noProof="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pPr rtl="0"/>
              <a:endParaRPr lang="en-GB" noProof="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pPr rtl="0"/>
              <a:endParaRPr lang="en-GB" noProof="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pPr rtl="0"/>
              <a:endParaRPr lang="en-GB" noProof="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pPr rtl="0"/>
              <a:endParaRPr lang="en-GB" noProof="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pPr rtl="0"/>
              <a:endParaRPr lang="en-GB" noProof="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pPr rtl="0"/>
              <a:endParaRPr lang="en-GB" noProof="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pPr rtl="0"/>
              <a:endParaRPr lang="en-GB" noProof="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pPr rtl="0"/>
              <a:endParaRPr lang="en-GB" noProof="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pPr rtl="0"/>
              <a:endParaRPr lang="en-GB" noProof="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pPr rtl="0"/>
              <a:endParaRPr lang="en-GB" noProof="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pPr rtl="0"/>
              <a:endParaRPr lang="en-GB" noProof="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pPr rtl="0"/>
              <a:endParaRPr lang="en-GB" noProof="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pPr rtl="0"/>
              <a:endParaRPr lang="en-GB" noProof="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pPr rtl="0"/>
              <a:endParaRPr lang="en-GB" noProof="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pPr rtl="0"/>
              <a:endParaRPr lang="en-GB" noProof="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pPr rtl="0"/>
              <a:endParaRPr lang="en-GB" noProof="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pPr rtl="0"/>
              <a:endParaRPr lang="en-GB" noProof="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pPr rtl="0"/>
              <a:endParaRPr lang="en-GB" noProof="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pPr rtl="0"/>
              <a:endParaRPr lang="en-GB" noProof="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pPr rtl="0"/>
              <a:endParaRPr lang="en-GB" noProof="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pPr rtl="0"/>
              <a:endParaRPr lang="en-GB" noProof="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pPr rtl="0"/>
              <a:endParaRPr lang="en-GB" noProof="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pPr rtl="0"/>
              <a:endParaRPr lang="en-GB" noProof="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pPr rtl="0"/>
              <a:endParaRPr lang="en-GB" noProof="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pPr rtl="0"/>
              <a:endParaRPr lang="en-GB" noProof="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pPr rtl="0"/>
              <a:endParaRPr lang="en-GB" noProof="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pPr rtl="0"/>
              <a:endParaRPr lang="en-GB" noProof="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pPr rtl="0"/>
              <a:endParaRPr lang="en-GB" noProof="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pPr rtl="0"/>
              <a:endParaRPr lang="en-GB" noProof="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pPr rtl="0"/>
              <a:endParaRPr lang="en-GB" noProof="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pPr rtl="0"/>
              <a:endParaRPr lang="en-GB" noProof="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pPr rtl="0"/>
              <a:endParaRPr lang="en-GB" noProof="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pPr rtl="0"/>
              <a:endParaRPr lang="en-GB" noProof="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pPr rtl="0"/>
              <a:endParaRPr lang="en-GB" noProof="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pPr rtl="0"/>
              <a:endParaRPr lang="en-GB" noProof="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pPr rtl="0"/>
              <a:endParaRPr lang="en-GB" noProof="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pPr rtl="0"/>
              <a:endParaRPr lang="en-GB" noProof="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pPr rtl="0"/>
              <a:endParaRPr lang="en-GB" noProof="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pPr rtl="0"/>
              <a:endParaRPr lang="en-GB" noProof="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pPr rtl="0"/>
              <a:endParaRPr lang="en-GB" noProof="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pPr rtl="0"/>
              <a:endParaRPr lang="en-GB" noProof="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pPr rtl="0"/>
              <a:endParaRPr lang="en-GB" noProof="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pPr rtl="0"/>
              <a:endParaRPr lang="en-GB" noProof="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pPr rtl="0"/>
              <a:endParaRPr lang="en-GB" noProof="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pPr rtl="0"/>
              <a:endParaRPr lang="en-GB" noProof="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pPr rtl="0"/>
              <a:endParaRPr lang="en-GB" noProof="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pPr rtl="0"/>
              <a:endParaRPr lang="en-GB" noProof="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pPr rtl="0"/>
              <a:endParaRPr lang="en-GB" noProof="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pPr rtl="0"/>
              <a:endParaRPr lang="en-GB" noProof="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pPr rtl="0"/>
              <a:endParaRPr lang="en-GB" noProof="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pPr rtl="0"/>
              <a:endParaRPr lang="en-GB" noProof="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pPr rtl="0"/>
              <a:endParaRPr lang="en-GB" noProof="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pPr rtl="0"/>
              <a:endParaRPr lang="en-GB" noProof="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pPr rtl="0"/>
              <a:endParaRPr lang="en-GB" noProof="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pPr rtl="0"/>
              <a:endParaRPr lang="en-GB" noProof="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pPr rtl="0"/>
              <a:endParaRPr lang="en-GB" noProof="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pPr rtl="0"/>
              <a:endParaRPr lang="en-GB" noProof="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pPr rtl="0"/>
              <a:endParaRPr lang="en-GB" noProof="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pPr rtl="0"/>
              <a:endParaRPr lang="en-GB" noProof="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pPr rtl="0"/>
              <a:endParaRPr lang="en-GB" noProof="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pPr rtl="0"/>
              <a:endParaRPr lang="en-GB" noProof="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pPr rtl="0"/>
              <a:endParaRPr lang="en-GB" noProof="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pPr rtl="0"/>
              <a:endParaRPr lang="en-GB" noProof="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pPr rtl="0"/>
              <a:endParaRPr lang="en-GB" noProof="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pPr rtl="0"/>
              <a:endParaRPr lang="en-GB" noProof="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pPr rtl="0"/>
              <a:endParaRPr lang="en-GB" noProof="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pPr rtl="0"/>
              <a:endParaRPr lang="en-GB" noProof="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pPr rtl="0"/>
              <a:endParaRPr lang="en-GB" noProof="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pPr rtl="0"/>
              <a:endParaRPr lang="en-GB" noProof="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pPr rtl="0"/>
              <a:endParaRPr lang="en-GB" noProof="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pPr rtl="0"/>
              <a:endParaRPr lang="en-GB" noProof="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pPr rtl="0"/>
              <a:endParaRPr lang="en-GB" noProof="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pPr rtl="0"/>
              <a:endParaRPr lang="en-GB" noProof="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pPr rtl="0"/>
              <a:endParaRPr lang="en-GB" noProof="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pPr rtl="0"/>
              <a:endParaRPr lang="en-GB" noProof="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pPr rtl="0"/>
              <a:endParaRPr lang="en-GB" noProof="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pPr rtl="0"/>
              <a:endParaRPr lang="en-GB" noProof="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pPr rtl="0"/>
              <a:endParaRPr lang="en-GB" noProof="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pPr rtl="0"/>
              <a:endParaRPr lang="en-GB" noProof="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pPr rtl="0"/>
              <a:endParaRPr lang="en-GB" noProof="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pPr rtl="0"/>
              <a:endParaRPr lang="en-GB" noProof="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pPr rtl="0"/>
              <a:endParaRPr lang="en-GB" noProof="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pPr rtl="0"/>
              <a:endParaRPr lang="en-GB" noProof="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pPr rtl="0"/>
              <a:endParaRPr lang="en-GB" noProof="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pPr rtl="0"/>
              <a:endParaRPr lang="en-GB" noProof="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pPr rtl="0"/>
              <a:endParaRPr lang="en-GB" noProof="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pPr rtl="0"/>
              <a:endParaRPr lang="en-GB" noProof="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pPr rtl="0"/>
              <a:endParaRPr lang="en-GB" noProof="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pPr rtl="0"/>
              <a:endParaRPr lang="en-GB" noProof="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pPr rtl="0"/>
              <a:endParaRPr lang="en-GB" noProof="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pPr rtl="0"/>
              <a:endParaRPr lang="en-GB" noProof="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pPr rtl="0"/>
              <a:endParaRPr lang="en-GB" noProof="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pPr rtl="0"/>
              <a:endParaRPr lang="en-GB" noProof="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pPr rtl="0"/>
              <a:endParaRPr lang="en-GB" noProof="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pPr rtl="0"/>
              <a:endParaRPr lang="en-GB" noProof="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pPr rtl="0"/>
              <a:endParaRPr lang="en-GB" noProof="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pPr rtl="0"/>
              <a:endParaRPr lang="en-GB" noProof="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pPr rtl="0"/>
              <a:endParaRPr lang="en-GB" noProof="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pPr rtl="0"/>
              <a:endParaRPr lang="en-GB" noProof="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pPr rtl="0"/>
              <a:endParaRPr lang="en-GB" noProof="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pPr rtl="0"/>
              <a:endParaRPr lang="en-GB" noProof="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pPr rtl="0"/>
              <a:endParaRPr lang="en-GB" noProof="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pPr rtl="0"/>
              <a:endParaRPr lang="en-GB" noProof="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pPr rtl="0"/>
              <a:endParaRPr lang="en-GB" noProof="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pPr rtl="0"/>
              <a:endParaRPr lang="en-GB" noProof="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pPr rtl="0"/>
              <a:endParaRPr lang="en-GB" noProof="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pPr rtl="0"/>
              <a:endParaRPr lang="en-GB" noProof="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pPr rtl="0"/>
              <a:endParaRPr lang="en-GB" noProof="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pPr rtl="0"/>
              <a:endParaRPr lang="en-GB" noProof="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pPr rtl="0"/>
              <a:endParaRPr lang="en-GB" noProof="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pPr rtl="0"/>
              <a:endParaRPr lang="en-GB" noProof="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pPr rtl="0"/>
              <a:endParaRPr lang="en-GB" noProof="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pPr rtl="0"/>
              <a:endParaRPr lang="en-GB" noProof="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pPr rtl="0"/>
              <a:endParaRPr lang="en-GB" noProof="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pPr rtl="0"/>
              <a:endParaRPr lang="en-GB" noProof="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pPr rtl="0"/>
              <a:endParaRPr lang="en-GB" noProof="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pPr rtl="0"/>
              <a:endParaRPr lang="en-GB" noProof="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pPr rtl="0"/>
              <a:endParaRPr lang="en-GB" noProof="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pPr rtl="0"/>
              <a:endParaRPr lang="en-GB" noProof="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pPr rtl="0"/>
              <a:endParaRPr lang="en-GB" noProof="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pPr rtl="0"/>
              <a:endParaRPr lang="en-GB" noProof="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pPr rtl="0"/>
              <a:endParaRPr lang="en-GB" noProof="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pPr rtl="0"/>
              <a:endParaRPr lang="en-GB" noProof="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pPr rtl="0"/>
              <a:endParaRPr lang="en-GB" noProof="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pPr rtl="0"/>
              <a:endParaRPr lang="en-GB" noProof="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pPr rtl="0"/>
              <a:endParaRPr lang="en-GB" noProof="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pPr rtl="0"/>
              <a:endParaRPr lang="en-GB" noProof="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pPr rtl="0"/>
              <a:endParaRPr lang="en-GB" noProof="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pPr rtl="0"/>
              <a:endParaRPr lang="en-GB" noProof="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pPr rtl="0"/>
              <a:endParaRPr lang="en-GB" noProof="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pPr rtl="0"/>
              <a:endParaRPr lang="en-GB" noProof="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pPr rtl="0"/>
              <a:endParaRPr lang="en-GB" noProof="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pPr rtl="0"/>
              <a:endParaRPr lang="en-GB" noProof="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pPr rtl="0"/>
              <a:endParaRPr lang="en-GB" noProof="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pPr rtl="0"/>
              <a:endParaRPr lang="en-GB" noProof="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pPr rtl="0"/>
              <a:endParaRPr lang="en-GB" noProof="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pPr rtl="0"/>
              <a:endParaRPr lang="en-GB" noProof="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pPr rtl="0"/>
              <a:endParaRPr lang="en-GB" noProof="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pPr rtl="0"/>
              <a:endParaRPr lang="en-GB" noProof="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pPr rtl="0"/>
              <a:endParaRPr lang="en-GB" noProof="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pPr rtl="0"/>
              <a:endParaRPr lang="en-GB" noProof="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pPr rtl="0"/>
              <a:endParaRPr lang="en-GB" noProof="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pPr rtl="0"/>
              <a:endParaRPr lang="en-GB" noProof="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pPr rtl="0"/>
              <a:endParaRPr lang="en-GB" noProof="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pPr rtl="0"/>
              <a:endParaRPr lang="en-GB" noProof="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pPr rtl="0"/>
              <a:endParaRPr lang="en-GB" noProof="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pPr rtl="0"/>
              <a:endParaRPr lang="en-GB" noProof="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pPr rtl="0"/>
              <a:endParaRPr lang="en-GB" noProof="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pPr rtl="0"/>
              <a:endParaRPr lang="en-GB" noProof="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pPr rtl="0"/>
              <a:endParaRPr lang="en-GB" noProof="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pPr rtl="0"/>
              <a:endParaRPr lang="en-GB" noProof="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pPr rtl="0"/>
              <a:endParaRPr lang="en-GB" noProof="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pPr rtl="0"/>
              <a:endParaRPr lang="en-GB" noProof="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pPr rtl="0"/>
              <a:endParaRPr lang="en-GB" noProof="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pPr rtl="0"/>
              <a:endParaRPr lang="en-GB" noProof="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pPr rtl="0"/>
              <a:endParaRPr lang="en-GB" noProof="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pPr rtl="0"/>
              <a:endParaRPr lang="en-GB" noProof="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pPr rtl="0"/>
              <a:endParaRPr lang="en-GB" noProof="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pPr rtl="0"/>
              <a:endParaRPr lang="en-GB" noProof="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rtlCol="0"/>
          <a:lstStyle>
            <a:lvl1pPr algn="ctr">
              <a:defRPr baseline="0"/>
            </a:lvl1pPr>
          </a:lstStyle>
          <a:p>
            <a:pPr rtl="0"/>
            <a:r>
              <a:rPr lang="en-GB" noProof="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defRPr>
            </a:lvl1pPr>
          </a:lstStyle>
          <a:p>
            <a:pPr rtl="0"/>
            <a:r>
              <a:rPr lang="en-GB" noProof="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en-GB" noProof="0" smtClean="0"/>
              <a:pPr/>
              <a:t>‹#›</a:t>
            </a:fld>
            <a:endParaRPr lang="en-GB" noProof="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rtlCol="0">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rtlCol="0">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rtlCol="0">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rtlCol="0">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rtlCol="0">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rtlCol="0">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rtlCol="0">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rtlCol="0">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b="0">
                <a:solidFill>
                  <a:schemeClr val="bg1"/>
                </a:solidFill>
              </a:defRPr>
            </a:lvl1pPr>
          </a:lstStyle>
          <a:p>
            <a:pPr rtl="0"/>
            <a:r>
              <a:rPr lang="en-GB" noProof="0"/>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rtlCol="0"/>
          <a:lstStyle>
            <a:lvl1pPr algn="ctr">
              <a:defRPr baseline="0"/>
            </a:lvl1pPr>
          </a:lstStyle>
          <a:p>
            <a:pPr rtl="0"/>
            <a:r>
              <a:rPr lang="en-GB" noProof="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GB" noProof="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GB" noProof="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rtlCol="0" anchor="b">
            <a:normAutofit/>
          </a:bodyPr>
          <a:lstStyle>
            <a:lvl1pPr>
              <a:defRPr sz="4000"/>
            </a:lvl1pPr>
          </a:lstStyle>
          <a:p>
            <a:pPr rtl="0"/>
            <a:r>
              <a:rPr lang="en-GB" noProof="0"/>
              <a:t>CLICK TO EDIT TITLE</a:t>
            </a:r>
          </a:p>
        </p:txBody>
      </p:sp>
      <p:grpSp>
        <p:nvGrpSpPr>
          <p:cNvPr id="7" name="Picture Placeholder 795" descr="abstract colou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pPr rtl="0"/>
              <a:endParaRPr lang="en-GB" noProof="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pPr rtl="0"/>
              <a:endParaRPr lang="en-GB" noProof="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pPr rtl="0"/>
              <a:endParaRPr lang="en-GB" noProof="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pPr rtl="0"/>
              <a:endParaRPr lang="en-GB" noProof="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pPr rtl="0"/>
              <a:endParaRPr lang="en-GB" noProof="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pPr rtl="0"/>
              <a:endParaRPr lang="en-GB" noProof="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pPr rtl="0"/>
              <a:endParaRPr lang="en-GB" noProof="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pPr rtl="0"/>
              <a:endParaRPr lang="en-GB" noProof="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pPr rtl="0"/>
              <a:endParaRPr lang="en-GB" noProof="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pPr rtl="0"/>
              <a:endParaRPr lang="en-GB" noProof="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pPr rtl="0"/>
              <a:endParaRPr lang="en-GB" noProof="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pPr rtl="0"/>
              <a:endParaRPr lang="en-GB" noProof="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pPr rtl="0"/>
              <a:endParaRPr lang="en-GB" noProof="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pPr rtl="0"/>
              <a:endParaRPr lang="en-GB" noProof="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pPr rtl="0"/>
              <a:endParaRPr lang="en-GB" noProof="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pPr rtl="0"/>
              <a:endParaRPr lang="en-GB" noProof="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pPr rtl="0"/>
              <a:endParaRPr lang="en-GB" noProof="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pPr rtl="0"/>
              <a:endParaRPr lang="en-GB" noProof="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pPr rtl="0"/>
              <a:endParaRPr lang="en-GB" noProof="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pPr rtl="0"/>
              <a:endParaRPr lang="en-GB" noProof="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pPr rtl="0"/>
              <a:endParaRPr lang="en-GB" noProof="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pPr rtl="0"/>
              <a:endParaRPr lang="en-GB" noProof="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pPr rtl="0"/>
              <a:endParaRPr lang="en-GB" noProof="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pPr rtl="0"/>
              <a:endParaRPr lang="en-GB" noProof="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pPr rtl="0"/>
              <a:endParaRPr lang="en-GB" noProof="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pPr rtl="0"/>
              <a:endParaRPr lang="en-GB" noProof="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pPr rtl="0"/>
              <a:endParaRPr lang="en-GB" noProof="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pPr rtl="0"/>
              <a:endParaRPr lang="en-GB" noProof="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pPr rtl="0"/>
              <a:endParaRPr lang="en-GB" noProof="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pPr rtl="0"/>
              <a:endParaRPr lang="en-GB" noProof="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pPr rtl="0"/>
              <a:endParaRPr lang="en-GB" noProof="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pPr rtl="0"/>
              <a:endParaRPr lang="en-GB" noProof="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pPr rtl="0"/>
              <a:endParaRPr lang="en-GB" noProof="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pPr rtl="0"/>
              <a:endParaRPr lang="en-GB" noProof="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pPr rtl="0"/>
              <a:endParaRPr lang="en-GB" noProof="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pPr rtl="0"/>
              <a:endParaRPr lang="en-GB" noProof="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pPr rtl="0"/>
              <a:endParaRPr lang="en-GB" noProof="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pPr rtl="0"/>
              <a:endParaRPr lang="en-GB" noProof="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pPr rtl="0"/>
              <a:endParaRPr lang="en-GB" noProof="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pPr rtl="0"/>
              <a:endParaRPr lang="en-GB" noProof="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pPr rtl="0"/>
              <a:endParaRPr lang="en-GB" noProof="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pPr rtl="0"/>
              <a:endParaRPr lang="en-GB" noProof="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pPr rtl="0"/>
              <a:endParaRPr lang="en-GB" noProof="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pPr rtl="0"/>
              <a:endParaRPr lang="en-GB" noProof="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pPr rtl="0"/>
              <a:endParaRPr lang="en-GB" noProof="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pPr rtl="0"/>
              <a:endParaRPr lang="en-GB" noProof="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pPr rtl="0"/>
              <a:endParaRPr lang="en-GB" noProof="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pPr rtl="0"/>
              <a:endParaRPr lang="en-GB" noProof="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pPr rtl="0"/>
              <a:endParaRPr lang="en-GB" noProof="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pPr rtl="0"/>
              <a:endParaRPr lang="en-GB" noProof="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pPr rtl="0"/>
              <a:endParaRPr lang="en-GB" noProof="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pPr rtl="0"/>
              <a:endParaRPr lang="en-GB" noProof="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pPr rtl="0"/>
              <a:endParaRPr lang="en-GB" noProof="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pPr rtl="0"/>
              <a:endParaRPr lang="en-GB" noProof="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pPr rtl="0"/>
              <a:endParaRPr lang="en-GB" noProof="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pPr rtl="0"/>
              <a:endParaRPr lang="en-GB" noProof="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pPr rtl="0"/>
              <a:endParaRPr lang="en-GB" noProof="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pPr rtl="0"/>
              <a:endParaRPr lang="en-GB" noProof="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pPr rtl="0"/>
              <a:endParaRPr lang="en-GB" noProof="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pPr rtl="0"/>
              <a:endParaRPr lang="en-GB" noProof="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pPr rtl="0"/>
              <a:endParaRPr lang="en-GB" noProof="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pPr rtl="0"/>
              <a:endParaRPr lang="en-GB" noProof="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pPr rtl="0"/>
              <a:endParaRPr lang="en-GB" noProof="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pPr rtl="0"/>
              <a:endParaRPr lang="en-GB" noProof="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pPr rtl="0"/>
              <a:endParaRPr lang="en-GB" noProof="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pPr rtl="0"/>
              <a:endParaRPr lang="en-GB" noProof="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pPr rtl="0"/>
              <a:endParaRPr lang="en-GB" noProof="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pPr rtl="0"/>
              <a:endParaRPr lang="en-GB" noProof="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pPr rtl="0"/>
              <a:endParaRPr lang="en-GB" noProof="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pPr rtl="0"/>
              <a:endParaRPr lang="en-GB" noProof="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pPr rtl="0"/>
              <a:endParaRPr lang="en-GB" noProof="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pPr rtl="0"/>
              <a:endParaRPr lang="en-GB" noProof="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pPr rtl="0"/>
              <a:endParaRPr lang="en-GB" noProof="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pPr rtl="0"/>
              <a:endParaRPr lang="en-GB" noProof="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pPr rtl="0"/>
              <a:endParaRPr lang="en-GB" noProof="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pPr rtl="0"/>
              <a:endParaRPr lang="en-GB" noProof="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pPr rtl="0"/>
              <a:endParaRPr lang="en-GB" noProof="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pPr rtl="0"/>
              <a:endParaRPr lang="en-GB" noProof="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pPr rtl="0"/>
              <a:endParaRPr lang="en-GB" noProof="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pPr rtl="0"/>
              <a:endParaRPr lang="en-GB" noProof="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pPr rtl="0"/>
              <a:endParaRPr lang="en-GB" noProof="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pPr rtl="0"/>
              <a:endParaRPr lang="en-GB" noProof="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pPr rtl="0"/>
              <a:endParaRPr lang="en-GB" noProof="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pPr rtl="0"/>
              <a:endParaRPr lang="en-GB" noProof="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pPr rtl="0"/>
              <a:endParaRPr lang="en-GB" noProof="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pPr rtl="0"/>
              <a:endParaRPr lang="en-GB" noProof="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pPr rtl="0"/>
              <a:endParaRPr lang="en-GB" noProof="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pPr rtl="0"/>
              <a:endParaRPr lang="en-GB" noProof="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pPr rtl="0"/>
              <a:endParaRPr lang="en-GB" noProof="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pPr rtl="0"/>
              <a:endParaRPr lang="en-GB" noProof="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pPr rtl="0"/>
              <a:endParaRPr lang="en-GB" noProof="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pPr rtl="0"/>
              <a:endParaRPr lang="en-GB" noProof="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pPr rtl="0"/>
              <a:endParaRPr lang="en-GB" noProof="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pPr rtl="0"/>
              <a:endParaRPr lang="en-GB" noProof="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pPr rtl="0"/>
              <a:endParaRPr lang="en-GB" noProof="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pPr rtl="0"/>
              <a:endParaRPr lang="en-GB" noProof="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pPr rtl="0"/>
              <a:endParaRPr lang="en-GB" noProof="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pPr rtl="0"/>
              <a:endParaRPr lang="en-GB" noProof="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pPr rtl="0"/>
              <a:endParaRPr lang="en-GB" noProof="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pPr rtl="0"/>
              <a:endParaRPr lang="en-GB" noProof="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pPr rtl="0"/>
              <a:endParaRPr lang="en-GB" noProof="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pPr rtl="0"/>
              <a:endParaRPr lang="en-GB" noProof="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pPr rtl="0"/>
              <a:endParaRPr lang="en-GB" noProof="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pPr rtl="0"/>
              <a:endParaRPr lang="en-GB" noProof="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pPr rtl="0"/>
              <a:endParaRPr lang="en-GB" noProof="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pPr rtl="0"/>
              <a:endParaRPr lang="en-GB" noProof="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pPr rtl="0"/>
              <a:endParaRPr lang="en-GB" noProof="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pPr rtl="0"/>
              <a:endParaRPr lang="en-GB" noProof="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pPr rtl="0"/>
              <a:endParaRPr lang="en-GB" noProof="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pPr rtl="0"/>
              <a:endParaRPr lang="en-GB" noProof="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pPr rtl="0"/>
              <a:endParaRPr lang="en-GB" noProof="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pPr rtl="0"/>
              <a:endParaRPr lang="en-GB" noProof="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pPr rtl="0"/>
              <a:endParaRPr lang="en-GB" noProof="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pPr rtl="0"/>
              <a:endParaRPr lang="en-GB" noProof="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pPr rtl="0"/>
              <a:endParaRPr lang="en-GB" noProof="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pPr rtl="0"/>
              <a:endParaRPr lang="en-GB" noProof="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pPr rtl="0"/>
              <a:endParaRPr lang="en-GB" noProof="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pPr rtl="0"/>
              <a:endParaRPr lang="en-GB" noProof="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pPr rtl="0"/>
              <a:endParaRPr lang="en-GB" noProof="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pPr rtl="0"/>
              <a:endParaRPr lang="en-GB" noProof="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pPr rtl="0"/>
              <a:endParaRPr lang="en-GB" noProof="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pPr rtl="0"/>
              <a:endParaRPr lang="en-GB" noProof="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pPr rtl="0"/>
              <a:endParaRPr lang="en-GB" noProof="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pPr rtl="0"/>
              <a:endParaRPr lang="en-GB" noProof="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pPr rtl="0"/>
              <a:endParaRPr lang="en-GB" noProof="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pPr rtl="0"/>
              <a:endParaRPr lang="en-GB" noProof="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pPr rtl="0"/>
              <a:endParaRPr lang="en-GB" noProof="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pPr rtl="0"/>
              <a:endParaRPr lang="en-GB" noProof="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pPr rtl="0"/>
              <a:endParaRPr lang="en-GB" noProof="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pPr rtl="0"/>
              <a:endParaRPr lang="en-GB" noProof="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pPr rtl="0"/>
              <a:endParaRPr lang="en-GB" noProof="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pPr rtl="0"/>
              <a:endParaRPr lang="en-GB" noProof="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pPr rtl="0"/>
              <a:endParaRPr lang="en-GB" noProof="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pPr rtl="0"/>
              <a:endParaRPr lang="en-GB" noProof="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pPr rtl="0"/>
              <a:endParaRPr lang="en-GB" noProof="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pPr rtl="0"/>
              <a:endParaRPr lang="en-GB" noProof="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pPr rtl="0"/>
              <a:endParaRPr lang="en-GB" noProof="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pPr rtl="0"/>
              <a:endParaRPr lang="en-GB" noProof="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pPr rtl="0"/>
              <a:endParaRPr lang="en-GB" noProof="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pPr rtl="0"/>
              <a:endParaRPr lang="en-GB" noProof="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pPr rtl="0"/>
              <a:endParaRPr lang="en-GB" noProof="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pPr rtl="0"/>
              <a:endParaRPr lang="en-GB" noProof="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pPr rtl="0"/>
              <a:endParaRPr lang="en-GB" noProof="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pPr rtl="0"/>
              <a:endParaRPr lang="en-GB" noProof="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pPr rtl="0"/>
              <a:endParaRPr lang="en-GB" noProof="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pPr rtl="0"/>
              <a:endParaRPr lang="en-GB" noProof="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pPr rtl="0"/>
              <a:endParaRPr lang="en-GB" noProof="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pPr rtl="0"/>
              <a:endParaRPr lang="en-GB" noProof="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pPr rtl="0"/>
              <a:endParaRPr lang="en-GB" noProof="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pPr rtl="0"/>
              <a:endParaRPr lang="en-GB" noProof="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pPr rtl="0"/>
              <a:endParaRPr lang="en-GB" noProof="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pPr rtl="0"/>
              <a:endParaRPr lang="en-GB" noProof="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pPr rtl="0"/>
              <a:endParaRPr lang="en-GB" noProof="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pPr rtl="0"/>
              <a:endParaRPr lang="en-GB" noProof="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pPr rtl="0"/>
              <a:endParaRPr lang="en-GB" noProof="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en-GB" noProof="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pPr rtl="0"/>
              <a:endParaRPr lang="en-GB" noProof="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pPr rtl="0"/>
              <a:endParaRPr lang="en-GB" noProof="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pPr rtl="0"/>
              <a:endParaRPr lang="en-GB" noProof="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pPr rtl="0"/>
              <a:endParaRPr lang="en-GB" noProof="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pPr rtl="0"/>
              <a:endParaRPr lang="en-GB" noProof="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pPr rtl="0"/>
              <a:endParaRPr lang="en-GB" noProof="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pPr rtl="0"/>
              <a:endParaRPr lang="en-GB" noProof="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pPr rtl="0"/>
              <a:endParaRPr lang="en-GB" noProof="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pPr rtl="0"/>
              <a:endParaRPr lang="en-GB" noProof="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pPr rtl="0"/>
              <a:endParaRPr lang="en-GB" noProof="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pPr rtl="0"/>
              <a:endParaRPr lang="en-GB" noProof="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pPr rtl="0"/>
              <a:endParaRPr lang="en-GB" noProof="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pPr rtl="0"/>
              <a:endParaRPr lang="en-GB" noProof="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pPr rtl="0"/>
              <a:endParaRPr lang="en-GB" noProof="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pPr rtl="0"/>
              <a:endParaRPr lang="en-GB" noProof="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pPr rtl="0"/>
              <a:endParaRPr lang="en-GB" noProof="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pPr rtl="0"/>
              <a:endParaRPr lang="en-GB" noProof="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pPr rtl="0"/>
              <a:endParaRPr lang="en-GB" noProof="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pPr rtl="0"/>
              <a:endParaRPr lang="en-GB" noProof="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pPr rtl="0"/>
              <a:endParaRPr lang="en-GB" noProof="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pPr rtl="0"/>
              <a:endParaRPr lang="en-GB" noProof="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pPr rtl="0"/>
              <a:endParaRPr lang="en-GB" noProof="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pPr rtl="0"/>
              <a:endParaRPr lang="en-GB" noProof="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pPr rtl="0"/>
              <a:endParaRPr lang="en-GB" noProof="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pPr rtl="0"/>
              <a:endParaRPr lang="en-GB" noProof="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pPr rtl="0"/>
              <a:endParaRPr lang="en-GB" noProof="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pPr rtl="0"/>
              <a:endParaRPr lang="en-GB" noProof="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pPr rtl="0"/>
              <a:endParaRPr lang="en-GB" noProof="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pPr rtl="0"/>
              <a:endParaRPr lang="en-GB" noProof="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pPr rtl="0"/>
              <a:endParaRPr lang="en-GB" noProof="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pPr rtl="0"/>
              <a:endParaRPr lang="en-GB" noProof="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pPr rtl="0"/>
              <a:endParaRPr lang="en-GB" noProof="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pPr rtl="0"/>
              <a:endParaRPr lang="en-GB" noProof="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pPr rtl="0"/>
              <a:endParaRPr lang="en-GB" noProof="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pPr rtl="0"/>
              <a:endParaRPr lang="en-GB" noProof="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pPr rtl="0"/>
              <a:endParaRPr lang="en-GB" noProof="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pPr rtl="0"/>
              <a:endParaRPr lang="en-GB" noProof="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pPr rtl="0"/>
              <a:endParaRPr lang="en-GB" noProof="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pPr rtl="0"/>
              <a:endParaRPr lang="en-GB" noProof="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pPr rtl="0"/>
              <a:endParaRPr lang="en-GB" noProof="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pPr rtl="0"/>
              <a:endParaRPr lang="en-GB" noProof="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pPr rtl="0"/>
              <a:endParaRPr lang="en-GB" noProof="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pPr rtl="0"/>
              <a:endParaRPr lang="en-GB" noProof="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pPr rtl="0"/>
              <a:endParaRPr lang="en-GB" noProof="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pPr rtl="0"/>
              <a:endParaRPr lang="en-GB" noProof="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pPr rtl="0"/>
              <a:endParaRPr lang="en-GB" noProof="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pPr rtl="0"/>
              <a:endParaRPr lang="en-GB" noProof="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pPr rtl="0"/>
              <a:endParaRPr lang="en-GB" noProof="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pPr rtl="0"/>
              <a:endParaRPr lang="en-GB" noProof="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pPr rtl="0"/>
              <a:endParaRPr lang="en-GB" noProof="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pPr rtl="0"/>
              <a:endParaRPr lang="en-GB" noProof="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pPr rtl="0"/>
              <a:endParaRPr lang="en-GB" noProof="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pPr rtl="0"/>
              <a:endParaRPr lang="en-GB" noProof="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pPr rtl="0"/>
              <a:endParaRPr lang="en-GB" noProof="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pPr rtl="0"/>
              <a:endParaRPr lang="en-GB" noProof="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pPr rtl="0"/>
              <a:endParaRPr lang="en-GB" noProof="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pPr rtl="0"/>
              <a:endParaRPr lang="en-GB" noProof="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pPr rtl="0"/>
              <a:endParaRPr lang="en-GB" noProof="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pPr rtl="0"/>
              <a:endParaRPr lang="en-GB" noProof="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pPr rtl="0"/>
              <a:endParaRPr lang="en-GB" noProof="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pPr rtl="0"/>
              <a:endParaRPr lang="en-GB" noProof="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pPr rtl="0"/>
              <a:endParaRPr lang="en-GB" noProof="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pPr rtl="0"/>
              <a:endParaRPr lang="en-GB" noProof="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pPr rtl="0"/>
              <a:endParaRPr lang="en-GB" noProof="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pPr rtl="0"/>
              <a:endParaRPr lang="en-GB" noProof="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pPr rtl="0"/>
              <a:endParaRPr lang="en-GB" noProof="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pPr rtl="0"/>
              <a:endParaRPr lang="en-GB" noProof="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pPr rtl="0"/>
              <a:endParaRPr lang="en-GB" noProof="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pPr rtl="0"/>
              <a:endParaRPr lang="en-GB" noProof="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pPr rtl="0"/>
              <a:endParaRPr lang="en-GB" noProof="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pPr rtl="0"/>
              <a:endParaRPr lang="en-GB" noProof="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en-GB" noProof="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pPr rtl="0"/>
              <a:endParaRPr lang="en-GB" noProof="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pPr rtl="0"/>
              <a:endParaRPr lang="en-GB" noProof="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pPr rtl="0"/>
              <a:endParaRPr lang="en-GB" noProof="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pPr rtl="0"/>
              <a:endParaRPr lang="en-GB" noProof="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pPr rtl="0"/>
              <a:endParaRPr lang="en-GB" noProof="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pPr rtl="0"/>
              <a:endParaRPr lang="en-GB" noProof="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pPr rtl="0"/>
              <a:endParaRPr lang="en-GB" noProof="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pPr rtl="0"/>
              <a:endParaRPr lang="en-GB" noProof="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pPr rtl="0"/>
              <a:endParaRPr lang="en-GB" noProof="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pPr rtl="0"/>
              <a:endParaRPr lang="en-GB" noProof="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pPr rtl="0"/>
              <a:endParaRPr lang="en-GB" noProof="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pPr rtl="0"/>
              <a:endParaRPr lang="en-GB" noProof="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pPr rtl="0"/>
              <a:endParaRPr lang="en-GB" noProof="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pPr rtl="0"/>
              <a:endParaRPr lang="en-GB" noProof="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pPr rtl="0"/>
              <a:endParaRPr lang="en-GB" noProof="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pPr rtl="0"/>
              <a:endParaRPr lang="en-GB" noProof="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pPr rtl="0"/>
              <a:endParaRPr lang="en-GB" noProof="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pPr rtl="0"/>
              <a:endParaRPr lang="en-GB" noProof="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pPr rtl="0"/>
              <a:endParaRPr lang="en-GB" noProof="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pPr rtl="0"/>
              <a:endParaRPr lang="en-GB" noProof="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pPr rtl="0"/>
              <a:endParaRPr lang="en-GB" noProof="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pPr rtl="0"/>
              <a:endParaRPr lang="en-GB" noProof="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pPr rtl="0"/>
              <a:endParaRPr lang="en-GB" noProof="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pPr rtl="0"/>
              <a:endParaRPr lang="en-GB" noProof="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pPr rtl="0"/>
              <a:endParaRPr lang="en-GB" noProof="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pPr rtl="0"/>
              <a:endParaRPr lang="en-GB" noProof="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pPr rtl="0"/>
              <a:endParaRPr lang="en-GB" noProof="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pPr rtl="0"/>
              <a:endParaRPr lang="en-GB" noProof="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pPr rtl="0"/>
              <a:endParaRPr lang="en-GB" noProof="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pPr rtl="0"/>
              <a:endParaRPr lang="en-GB" noProof="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pPr rtl="0"/>
              <a:endParaRPr lang="en-GB" noProof="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pPr rtl="0"/>
              <a:endParaRPr lang="en-GB" noProof="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pPr rtl="0"/>
              <a:endParaRPr lang="en-GB" noProof="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pPr rtl="0"/>
              <a:endParaRPr lang="en-GB" noProof="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pPr rtl="0"/>
              <a:endParaRPr lang="en-GB" noProof="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pPr rtl="0"/>
              <a:endParaRPr lang="en-GB" noProof="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pPr rtl="0"/>
              <a:endParaRPr lang="en-GB" noProof="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pPr rtl="0"/>
              <a:endParaRPr lang="en-GB" noProof="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pPr rtl="0"/>
              <a:endParaRPr lang="en-GB" noProof="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pPr rtl="0"/>
              <a:endParaRPr lang="en-GB" noProof="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pPr rtl="0"/>
              <a:endParaRPr lang="en-GB" noProof="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pPr rtl="0"/>
              <a:endParaRPr lang="en-GB" noProof="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pPr rtl="0"/>
              <a:endParaRPr lang="en-GB" noProof="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pPr rtl="0"/>
              <a:endParaRPr lang="en-GB" noProof="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pPr rtl="0"/>
              <a:endParaRPr lang="en-GB" noProof="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pPr rtl="0"/>
              <a:endParaRPr lang="en-GB" noProof="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pPr rtl="0"/>
              <a:endParaRPr lang="en-GB" noProof="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pPr rtl="0"/>
              <a:endParaRPr lang="en-GB" noProof="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pPr rtl="0"/>
              <a:endParaRPr lang="en-GB" noProof="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pPr rtl="0"/>
              <a:endParaRPr lang="en-GB" noProof="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pPr rtl="0"/>
              <a:endParaRPr lang="en-GB" noProof="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pPr rtl="0"/>
              <a:endParaRPr lang="en-GB" noProof="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pPr rtl="0"/>
              <a:endParaRPr lang="en-GB" noProof="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pPr rtl="0"/>
              <a:endParaRPr lang="en-GB" noProof="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pPr rtl="0"/>
              <a:endParaRPr lang="en-GB" noProof="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pPr rtl="0"/>
              <a:endParaRPr lang="en-GB" noProof="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pPr rtl="0"/>
              <a:endParaRPr lang="en-GB" noProof="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pPr rtl="0"/>
              <a:endParaRPr lang="en-GB" noProof="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pPr rtl="0"/>
              <a:endParaRPr lang="en-GB" noProof="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pPr rtl="0"/>
              <a:endParaRPr lang="en-GB" noProof="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pPr rtl="0"/>
              <a:endParaRPr lang="en-GB" noProof="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pPr rtl="0"/>
              <a:endParaRPr lang="en-GB" noProof="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pPr rtl="0"/>
              <a:endParaRPr lang="en-GB" noProof="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pPr rtl="0"/>
              <a:endParaRPr lang="en-GB" noProof="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pPr rtl="0"/>
              <a:endParaRPr lang="en-GB" noProof="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pPr rtl="0"/>
              <a:endParaRPr lang="en-GB" noProof="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pPr rtl="0"/>
              <a:endParaRPr lang="en-GB" noProof="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pPr rtl="0"/>
              <a:endParaRPr lang="en-GB" noProof="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pPr rtl="0"/>
              <a:endParaRPr lang="en-GB" noProof="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pPr rtl="0"/>
              <a:endParaRPr lang="en-GB" noProof="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pPr rtl="0"/>
              <a:endParaRPr lang="en-GB" noProof="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pPr rtl="0"/>
              <a:endParaRPr lang="en-GB" noProof="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pPr rtl="0"/>
              <a:endParaRPr lang="en-GB" noProof="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pPr rtl="0"/>
              <a:endParaRPr lang="en-GB" noProof="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pPr rtl="0"/>
              <a:endParaRPr lang="en-GB" noProof="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pPr rtl="0"/>
              <a:endParaRPr lang="en-GB" noProof="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pPr rtl="0"/>
              <a:endParaRPr lang="en-GB" noProof="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pPr rtl="0"/>
              <a:endParaRPr lang="en-GB" noProof="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pPr rtl="0"/>
              <a:endParaRPr lang="en-GB" noProof="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pPr rtl="0"/>
              <a:endParaRPr lang="en-GB" noProof="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pPr rtl="0"/>
              <a:endParaRPr lang="en-GB" noProof="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pPr rtl="0"/>
              <a:endParaRPr lang="en-GB" noProof="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pPr rtl="0"/>
              <a:endParaRPr lang="en-GB" noProof="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pPr rtl="0"/>
              <a:endParaRPr lang="en-GB" noProof="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pPr rtl="0"/>
              <a:endParaRPr lang="en-GB" noProof="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pPr rtl="0"/>
              <a:endParaRPr lang="en-GB" noProof="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pPr rtl="0"/>
              <a:endParaRPr lang="en-GB" noProof="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pPr rtl="0"/>
              <a:endParaRPr lang="en-GB" noProof="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pPr rtl="0"/>
              <a:endParaRPr lang="en-GB" noProof="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pPr rtl="0"/>
              <a:endParaRPr lang="en-GB" noProof="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pPr rtl="0"/>
              <a:endParaRPr lang="en-GB" noProof="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pPr rtl="0"/>
              <a:endParaRPr lang="en-GB" noProof="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pPr rtl="0"/>
              <a:endParaRPr lang="en-GB" noProof="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pPr rtl="0"/>
              <a:endParaRPr lang="en-GB" noProof="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pPr rtl="0"/>
              <a:endParaRPr lang="en-GB" noProof="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pPr rtl="0"/>
              <a:endParaRPr lang="en-GB" noProof="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pPr rtl="0"/>
              <a:endParaRPr lang="en-GB" noProof="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pPr rtl="0"/>
              <a:endParaRPr lang="en-GB" noProof="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pPr rtl="0"/>
              <a:endParaRPr lang="en-GB" noProof="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pPr rtl="0"/>
              <a:endParaRPr lang="en-GB" noProof="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pPr rtl="0"/>
              <a:endParaRPr lang="en-GB" noProof="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pPr rtl="0"/>
              <a:endParaRPr lang="en-GB" noProof="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pPr rtl="0"/>
              <a:endParaRPr lang="en-GB" noProof="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pPr rtl="0"/>
              <a:endParaRPr lang="en-GB" noProof="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pPr rtl="0"/>
              <a:endParaRPr lang="en-GB" noProof="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pPr rtl="0"/>
              <a:endParaRPr lang="en-GB" noProof="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pPr rtl="0"/>
              <a:endParaRPr lang="en-GB" noProof="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pPr rtl="0"/>
              <a:endParaRPr lang="en-GB" noProof="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pPr rtl="0"/>
              <a:endParaRPr lang="en-GB" noProof="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pPr rtl="0"/>
              <a:endParaRPr lang="en-GB" noProof="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pPr rtl="0"/>
              <a:endParaRPr lang="en-GB" noProof="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pPr rtl="0"/>
              <a:endParaRPr lang="en-GB" noProof="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pPr rtl="0"/>
              <a:endParaRPr lang="en-GB" noProof="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pPr rtl="0"/>
              <a:endParaRPr lang="en-GB" noProof="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pPr rtl="0"/>
              <a:endParaRPr lang="en-GB" noProof="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pPr rtl="0"/>
              <a:endParaRPr lang="en-GB" noProof="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pPr rtl="0"/>
              <a:endParaRPr lang="en-GB" noProof="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pPr rtl="0"/>
              <a:endParaRPr lang="en-GB" noProof="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pPr rtl="0"/>
              <a:endParaRPr lang="en-GB" noProof="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pPr rtl="0"/>
              <a:endParaRPr lang="en-GB" noProof="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pPr rtl="0"/>
              <a:endParaRPr lang="en-GB" noProof="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pPr rtl="0"/>
              <a:endParaRPr lang="en-GB" noProof="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pPr rtl="0"/>
              <a:endParaRPr lang="en-GB" noProof="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pPr rtl="0"/>
              <a:endParaRPr lang="en-GB" noProof="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pPr rtl="0"/>
              <a:endParaRPr lang="en-GB" noProof="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pPr rtl="0"/>
              <a:endParaRPr lang="en-GB" noProof="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pPr rtl="0"/>
              <a:endParaRPr lang="en-GB" noProof="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pPr rtl="0"/>
              <a:endParaRPr lang="en-GB" noProof="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pPr rtl="0"/>
              <a:endParaRPr lang="en-GB" noProof="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pPr rtl="0"/>
              <a:endParaRPr lang="en-GB" noProof="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pPr rtl="0"/>
              <a:endParaRPr lang="en-GB" noProof="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pPr rtl="0"/>
              <a:endParaRPr lang="en-GB" noProof="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pPr rtl="0"/>
              <a:endParaRPr lang="en-GB" noProof="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pPr rtl="0"/>
              <a:endParaRPr lang="en-GB" noProof="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pPr rtl="0"/>
              <a:endParaRPr lang="en-GB" noProof="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pPr rtl="0"/>
              <a:endParaRPr lang="en-GB" noProof="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pPr rtl="0"/>
              <a:endParaRPr lang="en-GB" noProof="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pPr rtl="0"/>
              <a:endParaRPr lang="en-GB" noProof="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pPr rtl="0"/>
              <a:endParaRPr lang="en-GB" noProof="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pPr rtl="0"/>
              <a:endParaRPr lang="en-GB" noProof="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pPr rtl="0"/>
              <a:endParaRPr lang="en-GB" noProof="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pPr rtl="0"/>
              <a:endParaRPr lang="en-GB" noProof="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pPr rtl="0"/>
              <a:endParaRPr lang="en-GB" noProof="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pPr rtl="0"/>
              <a:endParaRPr lang="en-GB" noProof="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pPr rtl="0"/>
              <a:endParaRPr lang="en-GB" noProof="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pPr rtl="0"/>
              <a:endParaRPr lang="en-GB" noProof="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pPr rtl="0"/>
              <a:endParaRPr lang="en-GB" noProof="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pPr rtl="0"/>
              <a:endParaRPr lang="en-GB" noProof="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pPr rtl="0"/>
              <a:endParaRPr lang="en-GB" noProof="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pPr rtl="0"/>
              <a:endParaRPr lang="en-GB" noProof="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pPr rtl="0"/>
              <a:endParaRPr lang="en-GB" noProof="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pPr rtl="0"/>
              <a:endParaRPr lang="en-GB" noProof="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pPr rtl="0"/>
              <a:endParaRPr lang="en-GB" noProof="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pPr rtl="0"/>
              <a:endParaRPr lang="en-GB" noProof="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pPr rtl="0"/>
              <a:endParaRPr lang="en-GB" noProof="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pPr rtl="0"/>
              <a:endParaRPr lang="en-GB" noProof="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pPr rtl="0"/>
              <a:endParaRPr lang="en-GB" noProof="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pPr rtl="0"/>
              <a:endParaRPr lang="en-GB" noProof="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pPr rtl="0"/>
              <a:endParaRPr lang="en-GB" noProof="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pPr rtl="0"/>
              <a:endParaRPr lang="en-GB" noProof="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pPr rtl="0"/>
              <a:endParaRPr lang="en-GB" noProof="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pPr rtl="0"/>
              <a:endParaRPr lang="en-GB" noProof="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pPr rtl="0"/>
              <a:endParaRPr lang="en-GB" noProof="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pPr rtl="0"/>
              <a:endParaRPr lang="en-GB" noProof="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pPr rtl="0"/>
              <a:endParaRPr lang="en-GB" noProof="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pPr rtl="0"/>
              <a:endParaRPr lang="en-GB" noProof="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pPr rtl="0"/>
              <a:endParaRPr lang="en-GB" noProof="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pPr rtl="0"/>
              <a:endParaRPr lang="en-GB" noProof="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pPr rtl="0"/>
              <a:endParaRPr lang="en-GB" noProof="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pPr rtl="0"/>
              <a:endParaRPr lang="en-GB" noProof="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pPr rtl="0"/>
              <a:endParaRPr lang="en-GB" noProof="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pPr rtl="0"/>
              <a:endParaRPr lang="en-GB" noProof="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pPr rtl="0"/>
              <a:endParaRPr lang="en-GB" noProof="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pPr rtl="0"/>
              <a:endParaRPr lang="en-GB" noProof="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pPr rtl="0"/>
              <a:endParaRPr lang="en-GB" noProof="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pPr rtl="0"/>
              <a:endParaRPr lang="en-GB" noProof="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pPr rtl="0"/>
              <a:endParaRPr lang="en-GB" noProof="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pPr rtl="0"/>
              <a:endParaRPr lang="en-GB" noProof="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pPr rtl="0"/>
              <a:endParaRPr lang="en-GB" noProof="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pPr rtl="0"/>
              <a:endParaRPr lang="en-GB" noProof="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pPr rtl="0"/>
              <a:endParaRPr lang="en-GB" noProof="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pPr rtl="0"/>
              <a:endParaRPr lang="en-GB" noProof="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pPr rtl="0"/>
              <a:endParaRPr lang="en-GB" noProof="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pPr rtl="0"/>
              <a:endParaRPr lang="en-GB" noProof="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pPr rtl="0"/>
              <a:endParaRPr lang="en-GB" noProof="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pPr rtl="0"/>
              <a:endParaRPr lang="en-GB" noProof="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pPr rtl="0"/>
              <a:endParaRPr lang="en-GB" noProof="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pPr rtl="0"/>
              <a:endParaRPr lang="en-GB" noProof="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pPr rtl="0"/>
              <a:endParaRPr lang="en-GB" noProof="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pPr rtl="0"/>
              <a:endParaRPr lang="en-GB" noProof="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pPr rtl="0"/>
              <a:endParaRPr lang="en-GB" noProof="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pPr rtl="0"/>
              <a:endParaRPr lang="en-GB" noProof="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pPr rtl="0"/>
              <a:endParaRPr lang="en-GB" noProof="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pPr rtl="0"/>
              <a:endParaRPr lang="en-GB" noProof="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pPr rtl="0"/>
              <a:endParaRPr lang="en-GB" noProof="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pPr rtl="0"/>
              <a:endParaRPr lang="en-GB" noProof="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pPr rtl="0"/>
              <a:endParaRPr lang="en-GB" noProof="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pPr rtl="0"/>
              <a:endParaRPr lang="en-GB" noProof="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pPr rtl="0"/>
              <a:endParaRPr lang="en-GB" noProof="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pPr rtl="0"/>
              <a:endParaRPr lang="en-GB" noProof="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pPr rtl="0"/>
              <a:endParaRPr lang="en-GB" noProof="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pPr rtl="0"/>
              <a:endParaRPr lang="en-GB" noProof="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pPr rtl="0"/>
              <a:endParaRPr lang="en-GB" noProof="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pPr rtl="0"/>
              <a:endParaRPr lang="en-GB" noProof="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pPr rtl="0"/>
              <a:endParaRPr lang="en-GB" noProof="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pPr rtl="0"/>
              <a:endParaRPr lang="en-GB" noProof="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pPr rtl="0"/>
              <a:endParaRPr lang="en-GB" noProof="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pPr rtl="0"/>
              <a:endParaRPr lang="en-GB" noProof="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pPr rtl="0"/>
              <a:endParaRPr lang="en-GB" noProof="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pPr rtl="0"/>
              <a:endParaRPr lang="en-GB" noProof="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pPr rtl="0"/>
              <a:endParaRPr lang="en-GB" noProof="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pPr rtl="0"/>
              <a:endParaRPr lang="en-GB" noProof="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pPr rtl="0"/>
              <a:endParaRPr lang="en-GB" noProof="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pPr rtl="0"/>
              <a:endParaRPr lang="en-GB" noProof="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pPr rtl="0"/>
              <a:endParaRPr lang="en-GB" noProof="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pPr rtl="0"/>
              <a:endParaRPr lang="en-GB" noProof="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pPr rtl="0"/>
              <a:endParaRPr lang="en-GB" noProof="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pPr rtl="0"/>
              <a:endParaRPr lang="en-GB" noProof="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pPr rtl="0"/>
              <a:endParaRPr lang="en-GB" noProof="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pPr rtl="0"/>
              <a:endParaRPr lang="en-GB" noProof="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pPr rtl="0"/>
              <a:endParaRPr lang="en-GB" noProof="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pPr rtl="0"/>
              <a:endParaRPr lang="en-GB" noProof="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pPr rtl="0"/>
              <a:endParaRPr lang="en-GB" noProof="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pPr rtl="0"/>
              <a:endParaRPr lang="en-GB" noProof="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pPr rtl="0"/>
              <a:endParaRPr lang="en-GB" noProof="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pPr rtl="0"/>
              <a:endParaRPr lang="en-GB" noProof="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pPr rtl="0"/>
              <a:endParaRPr lang="en-GB" noProof="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pPr rtl="0"/>
              <a:endParaRPr lang="en-GB" noProof="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pPr rtl="0"/>
              <a:endParaRPr lang="en-GB" noProof="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pPr rtl="0"/>
              <a:endParaRPr lang="en-GB" noProof="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pPr rtl="0"/>
              <a:endParaRPr lang="en-GB" noProof="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pPr rtl="0"/>
              <a:endParaRPr lang="en-GB" noProof="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pPr rtl="0"/>
              <a:endParaRPr lang="en-GB" noProof="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pPr rtl="0"/>
              <a:endParaRPr lang="en-GB" noProof="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pPr rtl="0"/>
              <a:endParaRPr lang="en-GB" noProof="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pPr rtl="0"/>
              <a:endParaRPr lang="en-GB" noProof="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pPr rtl="0"/>
              <a:endParaRPr lang="en-GB" noProof="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pPr rtl="0"/>
              <a:endParaRPr lang="en-GB" noProof="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pPr rtl="0"/>
              <a:endParaRPr lang="en-GB" noProof="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pPr rtl="0"/>
              <a:endParaRPr lang="en-GB" noProof="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pPr rtl="0"/>
              <a:endParaRPr lang="en-GB" noProof="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pPr rtl="0"/>
              <a:endParaRPr lang="en-GB" noProof="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pPr rtl="0"/>
              <a:endParaRPr lang="en-GB" noProof="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pPr rtl="0"/>
              <a:endParaRPr lang="en-GB" noProof="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pPr rtl="0"/>
              <a:endParaRPr lang="en-GB" noProof="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pPr rtl="0"/>
              <a:endParaRPr lang="en-GB" noProof="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pPr rtl="0"/>
              <a:endParaRPr lang="en-GB" noProof="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pPr rtl="0"/>
              <a:endParaRPr lang="en-GB" noProof="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pPr rtl="0"/>
              <a:endParaRPr lang="en-GB" noProof="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pPr rtl="0"/>
              <a:endParaRPr lang="en-GB" noProof="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pPr rtl="0"/>
              <a:endParaRPr lang="en-GB" noProof="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pPr rtl="0"/>
              <a:endParaRPr lang="en-GB" noProof="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pPr rtl="0"/>
              <a:endParaRPr lang="en-GB" noProof="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pPr rtl="0"/>
              <a:endParaRPr lang="en-GB" noProof="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pPr rtl="0"/>
              <a:endParaRPr lang="en-GB" noProof="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pPr rtl="0"/>
              <a:endParaRPr lang="en-GB" noProof="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pPr rtl="0"/>
              <a:endParaRPr lang="en-GB" noProof="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pPr rtl="0"/>
              <a:endParaRPr lang="en-GB" noProof="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pPr rtl="0"/>
              <a:endParaRPr lang="en-GB" noProof="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pPr rtl="0"/>
              <a:endParaRPr lang="en-GB" noProof="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pPr rtl="0"/>
              <a:endParaRPr lang="en-GB" noProof="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pPr rtl="0"/>
              <a:endParaRPr lang="en-GB" noProof="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pPr rtl="0"/>
              <a:endParaRPr lang="en-GB" noProof="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pPr rtl="0"/>
              <a:endParaRPr lang="en-GB" noProof="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pPr rtl="0"/>
              <a:endParaRPr lang="en-GB" noProof="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pPr rtl="0"/>
              <a:endParaRPr lang="en-GB" noProof="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pPr rtl="0"/>
              <a:endParaRPr lang="en-GB" noProof="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pPr rtl="0"/>
              <a:endParaRPr lang="en-GB" noProof="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pPr rtl="0"/>
              <a:endParaRPr lang="en-GB" noProof="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pPr rtl="0"/>
              <a:endParaRPr lang="en-GB" noProof="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pPr rtl="0"/>
              <a:endParaRPr lang="en-GB" noProof="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pPr rtl="0"/>
              <a:endParaRPr lang="en-GB" noProof="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pPr rtl="0"/>
              <a:endParaRPr lang="en-GB" noProof="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pPr rtl="0"/>
              <a:endParaRPr lang="en-GB" noProof="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pPr rtl="0"/>
              <a:endParaRPr lang="en-GB" noProof="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pPr rtl="0"/>
              <a:endParaRPr lang="en-GB" noProof="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pPr rtl="0"/>
              <a:endParaRPr lang="en-GB" noProof="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pPr rtl="0"/>
              <a:endParaRPr lang="en-GB" noProof="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pPr rtl="0"/>
              <a:endParaRPr lang="en-GB" noProof="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pPr rtl="0"/>
              <a:endParaRPr lang="en-GB" noProof="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pPr rtl="0"/>
              <a:endParaRPr lang="en-GB" noProof="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pPr rtl="0"/>
              <a:endParaRPr lang="en-GB" noProof="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pPr rtl="0"/>
              <a:endParaRPr lang="en-GB" noProof="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pPr rtl="0"/>
              <a:endParaRPr lang="en-GB" noProof="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pPr rtl="0"/>
              <a:endParaRPr lang="en-GB" noProof="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pPr rtl="0"/>
              <a:endParaRPr lang="en-GB" noProof="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pPr rtl="0"/>
              <a:endParaRPr lang="en-GB" noProof="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pPr rtl="0"/>
              <a:endParaRPr lang="en-GB" noProof="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pPr rtl="0"/>
              <a:endParaRPr lang="en-GB" noProof="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pPr rtl="0"/>
              <a:endParaRPr lang="en-GB" noProof="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pPr rtl="0"/>
              <a:endParaRPr lang="en-GB" noProof="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pPr rtl="0"/>
              <a:endParaRPr lang="en-GB" noProof="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pPr rtl="0"/>
              <a:endParaRPr lang="en-GB" noProof="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pPr rtl="0"/>
              <a:endParaRPr lang="en-GB" noProof="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pPr rtl="0"/>
              <a:endParaRPr lang="en-GB" noProof="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pPr rtl="0"/>
              <a:endParaRPr lang="en-GB" noProof="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pPr rtl="0"/>
              <a:endParaRPr lang="en-GB" noProof="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pPr rtl="0"/>
              <a:endParaRPr lang="en-GB" noProof="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pPr rtl="0"/>
              <a:endParaRPr lang="en-GB" noProof="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pPr rtl="0"/>
              <a:endParaRPr lang="en-GB" noProof="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pPr rtl="0"/>
              <a:endParaRPr lang="en-GB" noProof="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pPr rtl="0"/>
              <a:endParaRPr lang="en-GB" noProof="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pPr rtl="0"/>
              <a:endParaRPr lang="en-GB" noProof="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pPr rtl="0"/>
              <a:endParaRPr lang="en-GB" noProof="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pPr rtl="0"/>
              <a:endParaRPr lang="en-GB" noProof="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pPr rtl="0"/>
              <a:endParaRPr lang="en-GB" noProof="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pPr rtl="0"/>
              <a:endParaRPr lang="en-GB" noProof="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pPr rtl="0"/>
              <a:endParaRPr lang="en-GB" noProof="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pPr rtl="0"/>
              <a:endParaRPr lang="en-GB" noProof="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pPr rtl="0"/>
              <a:endParaRPr lang="en-GB" noProof="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pPr rtl="0"/>
              <a:endParaRPr lang="en-GB" noProof="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pPr rtl="0"/>
              <a:endParaRPr lang="en-GB" noProof="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pPr rtl="0"/>
              <a:endParaRPr lang="en-GB" noProof="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pPr rtl="0"/>
              <a:endParaRPr lang="en-GB" noProof="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pPr rtl="0"/>
              <a:endParaRPr lang="en-GB" noProof="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pPr rtl="0"/>
              <a:endParaRPr lang="en-GB" noProof="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pPr rtl="0"/>
              <a:endParaRPr lang="en-GB" noProof="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pPr rtl="0"/>
              <a:endParaRPr lang="en-GB" noProof="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pPr rtl="0"/>
              <a:endParaRPr lang="en-GB" noProof="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pPr rtl="0"/>
              <a:endParaRPr lang="en-GB" noProof="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pPr rtl="0"/>
              <a:endParaRPr lang="en-GB" noProof="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pPr rtl="0"/>
              <a:endParaRPr lang="en-GB" noProof="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pPr rtl="0"/>
              <a:endParaRPr lang="en-GB" noProof="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pPr rtl="0"/>
              <a:endParaRPr lang="en-GB" noProof="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pPr rtl="0"/>
              <a:endParaRPr lang="en-GB" noProof="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pPr rtl="0"/>
              <a:endParaRPr lang="en-GB" noProof="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pPr rtl="0"/>
              <a:endParaRPr lang="en-GB" noProof="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pPr rtl="0"/>
              <a:endParaRPr lang="en-GB" noProof="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pPr rtl="0"/>
              <a:endParaRPr lang="en-GB" noProof="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pPr rtl="0"/>
              <a:endParaRPr lang="en-GB" noProof="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pPr rtl="0"/>
              <a:endParaRPr lang="en-GB" noProof="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pPr rtl="0"/>
              <a:endParaRPr lang="en-GB" noProof="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pPr rtl="0"/>
              <a:endParaRPr lang="en-GB" noProof="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pPr rtl="0"/>
              <a:endParaRPr lang="en-GB" noProof="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pPr rtl="0"/>
              <a:endParaRPr lang="en-GB" noProof="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pPr rtl="0"/>
              <a:endParaRPr lang="en-GB" noProof="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rtlCol="0"/>
          <a:lstStyle>
            <a:lvl1pPr algn="ctr">
              <a:defRPr baseline="0"/>
            </a:lvl1pPr>
          </a:lstStyle>
          <a:p>
            <a:pPr rtl="0"/>
            <a:r>
              <a:rPr lang="en-GB" noProof="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GB" noProof="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GB" noProof="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rtlCol="0">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rtl="0"/>
            <a:r>
              <a:rPr lang="en-GB" noProof="0"/>
              <a:t>BULLET 2</a:t>
            </a:r>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rtlCol="0">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rtl="0"/>
            <a:r>
              <a:rPr lang="en-GB" noProof="0"/>
              <a:t>BULLET 3</a:t>
            </a:r>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rtlCol="0">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rtl="0"/>
            <a:r>
              <a:rPr lang="en-GB" noProof="0"/>
              <a:t>BULLET 4</a:t>
            </a:r>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lgn="ctr">
              <a:defRPr baseline="0">
                <a:solidFill>
                  <a:schemeClr val="tx1"/>
                </a:solidFill>
              </a:defRPr>
            </a:lvl1pPr>
          </a:lstStyle>
          <a:p>
            <a:pPr rtl="0"/>
            <a:r>
              <a:rPr lang="lt-LT" noProof="0"/>
              <a:t>Spustelėję redaguokite stilių</a:t>
            </a:r>
            <a:endParaRPr lang="en-GB" noProof="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en-GB" noProof="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en-GB" noProof="0" smtClean="0"/>
              <a:pPr/>
              <a:t>‹#›</a:t>
            </a:fld>
            <a:endParaRPr lang="en-GB" noProof="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rtlCol="0"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1</a:t>
            </a:r>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rtl="0"/>
            <a:r>
              <a:rPr lang="en-GB" noProof="0"/>
              <a:t>2</a:t>
            </a:r>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rtl="0"/>
            <a:r>
              <a:rPr lang="en-GB" noProof="0"/>
              <a:t>3</a:t>
            </a:r>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rtlCol="0">
            <a:normAutofit/>
          </a:bodyPr>
          <a:lstStyle>
            <a:lvl1pPr marL="0" indent="0" algn="ctr">
              <a:lnSpc>
                <a:spcPts val="2400"/>
              </a:lnSpc>
              <a:buFont typeface="Arial" panose="020B0604020202020204" pitchFamily="34" charset="0"/>
              <a:buNone/>
              <a:defRPr sz="1400">
                <a:solidFill>
                  <a:schemeClr val="tx1"/>
                </a:solidFill>
              </a:defRPr>
            </a:lvl1pPr>
          </a:lstStyle>
          <a:p>
            <a:pPr lvl="0" rtl="0"/>
            <a:r>
              <a:rPr lang="en-GB" noProof="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rtlCol="0">
            <a:normAutofit/>
          </a:bodyPr>
          <a:lstStyle>
            <a:lvl1pPr marL="0" indent="0" algn="ctr">
              <a:lnSpc>
                <a:spcPts val="2400"/>
              </a:lnSpc>
              <a:buFont typeface="Arial" panose="020B0604020202020204" pitchFamily="34" charset="0"/>
              <a:buNone/>
              <a:defRPr sz="1400">
                <a:solidFill>
                  <a:schemeClr val="tx1"/>
                </a:solidFill>
              </a:defRPr>
            </a:lvl1pPr>
          </a:lstStyle>
          <a:p>
            <a:pPr lvl="0" rtl="0"/>
            <a:r>
              <a:rPr lang="en-GB" noProof="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rtlCol="0">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rtlCol="0"/>
          <a:lstStyle>
            <a:lvl1pPr>
              <a:defRPr>
                <a:solidFill>
                  <a:schemeClr val="tx1"/>
                </a:solidFill>
              </a:defRPr>
            </a:lvl1pPr>
          </a:lstStyle>
          <a:p>
            <a:pPr rtl="0"/>
            <a:r>
              <a:rPr lang="en-GB" noProof="0"/>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lt-LT" noProof="0"/>
              <a:t>Spustelėję redaguokite stilių</a:t>
            </a:r>
            <a:endParaRPr lang="en-GB" noProof="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lt-LT" noProof="0"/>
              <a:t>Spustelėkite, kad galėtumėte redaguoti šablono teksto stilius</a:t>
            </a:r>
          </a:p>
          <a:p>
            <a:pPr lvl="1" rtl="0"/>
            <a:r>
              <a:rPr lang="lt-LT" noProof="0"/>
              <a:t>Antras lygis</a:t>
            </a:r>
          </a:p>
          <a:p>
            <a:pPr lvl="2" rtl="0"/>
            <a:r>
              <a:rPr lang="lt-LT" noProof="0"/>
              <a:t>Trečias lygis</a:t>
            </a:r>
          </a:p>
          <a:p>
            <a:pPr lvl="3" rtl="0"/>
            <a:r>
              <a:rPr lang="lt-LT" noProof="0"/>
              <a:t>Ketvirtas lygis</a:t>
            </a:r>
          </a:p>
          <a:p>
            <a:pPr lvl="4" rtl="0"/>
            <a:r>
              <a:rPr lang="lt-LT" noProof="0"/>
              <a:t>Penktas lygis</a:t>
            </a:r>
            <a:endParaRPr lang="en-GB" noProof="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pPr rtl="0"/>
            <a:r>
              <a:rPr lang="en-GB" noProof="0"/>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pPr rtl="0"/>
            <a:r>
              <a:rPr lang="en-GB" noProof="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chart" Target="../charts/chart7.xml"/><Relationship Id="rId4" Type="http://schemas.openxmlformats.org/officeDocument/2006/relationships/chart" Target="../charts/chart6.xml"/></Relationships>
</file>

<file path=ppt/slides/_rels/slide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chart" Target="../charts/chart10.xml"/><Relationship Id="rId4" Type="http://schemas.openxmlformats.org/officeDocument/2006/relationships/chart" Target="../charts/chart9.xml"/></Relationships>
</file>

<file path=ppt/slides/_rels/slide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chart" Target="../charts/chart13.xml"/><Relationship Id="rId4" Type="http://schemas.openxmlformats.org/officeDocument/2006/relationships/chart" Target="../charts/chart12.xml"/></Relationships>
</file>

<file path=ppt/slides/_rels/slide6.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chart" Target="../charts/chart16.xml"/><Relationship Id="rId4" Type="http://schemas.openxmlformats.org/officeDocument/2006/relationships/chart" Target="../charts/chart1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6437376" y="1874520"/>
            <a:ext cx="4379976" cy="1547583"/>
          </a:xfrm>
        </p:spPr>
        <p:txBody>
          <a:bodyPr rtlCol="0">
            <a:normAutofit/>
          </a:bodyPr>
          <a:lstStyle/>
          <a:p>
            <a:pPr rtl="0"/>
            <a:r>
              <a:rPr lang="en-AU" dirty="0"/>
              <a:t>K</a:t>
            </a:r>
            <a:r>
              <a:rPr lang="en-GB" dirty="0"/>
              <a:t>nots </a:t>
            </a:r>
            <a:br>
              <a:rPr lang="en-GB" dirty="0"/>
            </a:br>
            <a:r>
              <a:rPr lang="en-GB" dirty="0"/>
              <a:t>Alpha version.</a:t>
            </a:r>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6437376" y="3483864"/>
            <a:ext cx="4379976" cy="613370"/>
          </a:xfrm>
        </p:spPr>
        <p:txBody>
          <a:bodyPr rtlCol="0"/>
          <a:lstStyle/>
          <a:p>
            <a:pPr rtl="0"/>
            <a:r>
              <a:rPr lang="en-AU" dirty="0"/>
              <a:t>P</a:t>
            </a:r>
            <a:r>
              <a:rPr lang="en-GB" dirty="0" err="1"/>
              <a:t>resentation</a:t>
            </a:r>
            <a:r>
              <a:rPr lang="en-GB" dirty="0"/>
              <a:t> done by: Emilija Sankauskaitė, </a:t>
            </a:r>
            <a:r>
              <a:rPr lang="en-GB" dirty="0" err="1"/>
              <a:t>Kamilė</a:t>
            </a:r>
            <a:r>
              <a:rPr lang="en-GB" dirty="0"/>
              <a:t> </a:t>
            </a:r>
            <a:r>
              <a:rPr lang="en-GB"/>
              <a:t>Maleiškaitė</a:t>
            </a:r>
            <a:endParaRPr lang="en-GB" dirty="0"/>
          </a:p>
        </p:txBody>
      </p:sp>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83F75-1288-9FF6-35ED-BE03234B3051}"/>
              </a:ext>
            </a:extLst>
          </p:cNvPr>
          <p:cNvSpPr>
            <a:spLocks noGrp="1"/>
          </p:cNvSpPr>
          <p:nvPr>
            <p:ph type="title"/>
          </p:nvPr>
        </p:nvSpPr>
        <p:spPr/>
        <p:txBody>
          <a:bodyPr/>
          <a:lstStyle/>
          <a:p>
            <a:r>
              <a:rPr lang="en-US" dirty="0"/>
              <a:t>Example of </a:t>
            </a:r>
            <a:r>
              <a:rPr lang="en-US" dirty="0" err="1"/>
              <a:t>extention</a:t>
            </a:r>
            <a:r>
              <a:rPr lang="en-US" dirty="0"/>
              <a:t> method</a:t>
            </a:r>
          </a:p>
        </p:txBody>
      </p:sp>
      <p:sp>
        <p:nvSpPr>
          <p:cNvPr id="3" name="Date Placeholder 2">
            <a:extLst>
              <a:ext uri="{FF2B5EF4-FFF2-40B4-BE49-F238E27FC236}">
                <a16:creationId xmlns:a16="http://schemas.microsoft.com/office/drawing/2014/main" id="{B80D5AEF-BCB9-7604-36E1-62C79758757E}"/>
              </a:ext>
            </a:extLst>
          </p:cNvPr>
          <p:cNvSpPr>
            <a:spLocks noGrp="1"/>
          </p:cNvSpPr>
          <p:nvPr>
            <p:ph type="dt" sz="half" idx="10"/>
          </p:nvPr>
        </p:nvSpPr>
        <p:spPr/>
        <p:txBody>
          <a:bodyPr/>
          <a:lstStyle/>
          <a:p>
            <a:pPr rtl="0"/>
            <a:r>
              <a:rPr lang="en-GB" noProof="0"/>
              <a:t>7/1/20XX</a:t>
            </a:r>
          </a:p>
        </p:txBody>
      </p:sp>
      <p:sp>
        <p:nvSpPr>
          <p:cNvPr id="4" name="Footer Placeholder 3">
            <a:extLst>
              <a:ext uri="{FF2B5EF4-FFF2-40B4-BE49-F238E27FC236}">
                <a16:creationId xmlns:a16="http://schemas.microsoft.com/office/drawing/2014/main" id="{56C72F58-E7B2-920F-F002-8402D345FDAF}"/>
              </a:ext>
            </a:extLst>
          </p:cNvPr>
          <p:cNvSpPr>
            <a:spLocks noGrp="1"/>
          </p:cNvSpPr>
          <p:nvPr>
            <p:ph type="ftr" sz="quarter" idx="11"/>
          </p:nvPr>
        </p:nvSpPr>
        <p:spPr/>
        <p:txBody>
          <a:bodyPr/>
          <a:lstStyle/>
          <a:p>
            <a:pPr rtl="0"/>
            <a:r>
              <a:rPr lang="en-GB" noProof="0"/>
              <a:t>Pitch deck title</a:t>
            </a:r>
          </a:p>
        </p:txBody>
      </p:sp>
      <p:sp>
        <p:nvSpPr>
          <p:cNvPr id="5" name="Slide Number Placeholder 4">
            <a:extLst>
              <a:ext uri="{FF2B5EF4-FFF2-40B4-BE49-F238E27FC236}">
                <a16:creationId xmlns:a16="http://schemas.microsoft.com/office/drawing/2014/main" id="{C530EC20-5A2D-7137-B7FD-201534ED00F0}"/>
              </a:ext>
            </a:extLst>
          </p:cNvPr>
          <p:cNvSpPr>
            <a:spLocks noGrp="1"/>
          </p:cNvSpPr>
          <p:nvPr>
            <p:ph type="sldNum" sz="quarter" idx="12"/>
          </p:nvPr>
        </p:nvSpPr>
        <p:spPr/>
        <p:txBody>
          <a:bodyPr/>
          <a:lstStyle/>
          <a:p>
            <a:pPr rtl="0"/>
            <a:fld id="{B5CEABB6-07DC-46E8-9B57-56EC44A396E5}" type="slidenum">
              <a:rPr lang="en-GB" noProof="0" smtClean="0"/>
              <a:t>10</a:t>
            </a:fld>
            <a:endParaRPr lang="en-GB" noProof="0"/>
          </a:p>
        </p:txBody>
      </p:sp>
      <p:pic>
        <p:nvPicPr>
          <p:cNvPr id="23" name="Content Placeholder 22" descr="A screenshot of a computer program&#10;&#10;Description automatically generated">
            <a:extLst>
              <a:ext uri="{FF2B5EF4-FFF2-40B4-BE49-F238E27FC236}">
                <a16:creationId xmlns:a16="http://schemas.microsoft.com/office/drawing/2014/main" id="{D7C2142E-6CBB-1A5D-FA04-BC68A37E66D8}"/>
              </a:ext>
            </a:extLst>
          </p:cNvPr>
          <p:cNvPicPr>
            <a:picLocks noGrp="1" noChangeAspect="1"/>
          </p:cNvPicPr>
          <p:nvPr>
            <p:ph sz="quarter" idx="22"/>
          </p:nvPr>
        </p:nvPicPr>
        <p:blipFill>
          <a:blip r:embed="rId2"/>
          <a:stretch>
            <a:fillRect/>
          </a:stretch>
        </p:blipFill>
        <p:spPr>
          <a:xfrm>
            <a:off x="615788" y="1344586"/>
            <a:ext cx="9869331" cy="4727587"/>
          </a:xfrm>
        </p:spPr>
      </p:pic>
      <p:sp>
        <p:nvSpPr>
          <p:cNvPr id="7" name="Content Placeholder 6">
            <a:extLst>
              <a:ext uri="{FF2B5EF4-FFF2-40B4-BE49-F238E27FC236}">
                <a16:creationId xmlns:a16="http://schemas.microsoft.com/office/drawing/2014/main" id="{9AD3EF6D-5195-2735-6D04-DD44968343E9}"/>
              </a:ext>
            </a:extLst>
          </p:cNvPr>
          <p:cNvSpPr>
            <a:spLocks noGrp="1"/>
          </p:cNvSpPr>
          <p:nvPr>
            <p:ph sz="quarter" idx="25"/>
          </p:nvPr>
        </p:nvSpPr>
        <p:spPr/>
        <p:txBody>
          <a:bodyPr/>
          <a:lstStyle/>
          <a:p>
            <a:endParaRPr lang="en-US"/>
          </a:p>
        </p:txBody>
      </p:sp>
      <p:sp>
        <p:nvSpPr>
          <p:cNvPr id="8" name="Content Placeholder 7">
            <a:extLst>
              <a:ext uri="{FF2B5EF4-FFF2-40B4-BE49-F238E27FC236}">
                <a16:creationId xmlns:a16="http://schemas.microsoft.com/office/drawing/2014/main" id="{06FABCC1-6F2A-C019-4334-6AF97A290AE4}"/>
              </a:ext>
            </a:extLst>
          </p:cNvPr>
          <p:cNvSpPr>
            <a:spLocks noGrp="1"/>
          </p:cNvSpPr>
          <p:nvPr>
            <p:ph sz="quarter" idx="28"/>
          </p:nvPr>
        </p:nvSpPr>
        <p:spPr/>
        <p:txBody>
          <a:bodyPr/>
          <a:lstStyle/>
          <a:p>
            <a:endParaRPr lang="en-US"/>
          </a:p>
        </p:txBody>
      </p:sp>
      <p:sp>
        <p:nvSpPr>
          <p:cNvPr id="9" name="Content Placeholder 8">
            <a:extLst>
              <a:ext uri="{FF2B5EF4-FFF2-40B4-BE49-F238E27FC236}">
                <a16:creationId xmlns:a16="http://schemas.microsoft.com/office/drawing/2014/main" id="{314B36C4-333B-DB40-7FF4-AB62D7D58710}"/>
              </a:ext>
            </a:extLst>
          </p:cNvPr>
          <p:cNvSpPr>
            <a:spLocks noGrp="1"/>
          </p:cNvSpPr>
          <p:nvPr>
            <p:ph sz="quarter" idx="31"/>
          </p:nvPr>
        </p:nvSpPr>
        <p:spPr/>
        <p:txBody>
          <a:bodyPr/>
          <a:lstStyle/>
          <a:p>
            <a:endParaRPr lang="en-US"/>
          </a:p>
        </p:txBody>
      </p:sp>
      <p:sp>
        <p:nvSpPr>
          <p:cNvPr id="10" name="Text Placeholder 9">
            <a:extLst>
              <a:ext uri="{FF2B5EF4-FFF2-40B4-BE49-F238E27FC236}">
                <a16:creationId xmlns:a16="http://schemas.microsoft.com/office/drawing/2014/main" id="{1BAE2B1D-9DC8-B2EA-B266-E2B7E56A2DD6}"/>
              </a:ext>
            </a:extLst>
          </p:cNvPr>
          <p:cNvSpPr>
            <a:spLocks noGrp="1"/>
          </p:cNvSpPr>
          <p:nvPr>
            <p:ph type="body" sz="quarter" idx="14"/>
          </p:nvPr>
        </p:nvSpPr>
        <p:spPr/>
        <p:txBody>
          <a:bodyPr/>
          <a:lstStyle/>
          <a:p>
            <a:endParaRPr lang="en-US"/>
          </a:p>
        </p:txBody>
      </p:sp>
      <p:sp>
        <p:nvSpPr>
          <p:cNvPr id="11" name="Text Placeholder 10">
            <a:extLst>
              <a:ext uri="{FF2B5EF4-FFF2-40B4-BE49-F238E27FC236}">
                <a16:creationId xmlns:a16="http://schemas.microsoft.com/office/drawing/2014/main" id="{8F32F000-8E34-F348-57DE-97398D96CB4D}"/>
              </a:ext>
            </a:extLst>
          </p:cNvPr>
          <p:cNvSpPr>
            <a:spLocks noGrp="1"/>
          </p:cNvSpPr>
          <p:nvPr>
            <p:ph type="body" sz="quarter" idx="15"/>
          </p:nvPr>
        </p:nvSpPr>
        <p:spPr/>
        <p:txBody>
          <a:bodyPr/>
          <a:lstStyle/>
          <a:p>
            <a:endParaRPr lang="en-US"/>
          </a:p>
        </p:txBody>
      </p:sp>
      <p:sp>
        <p:nvSpPr>
          <p:cNvPr id="12" name="Text Placeholder 11">
            <a:extLst>
              <a:ext uri="{FF2B5EF4-FFF2-40B4-BE49-F238E27FC236}">
                <a16:creationId xmlns:a16="http://schemas.microsoft.com/office/drawing/2014/main" id="{237670F1-0375-EB1E-D68C-CA9E47FD5BCD}"/>
              </a:ext>
            </a:extLst>
          </p:cNvPr>
          <p:cNvSpPr>
            <a:spLocks noGrp="1"/>
          </p:cNvSpPr>
          <p:nvPr>
            <p:ph type="body" sz="quarter" idx="23"/>
          </p:nvPr>
        </p:nvSpPr>
        <p:spPr/>
        <p:txBody>
          <a:bodyPr/>
          <a:lstStyle/>
          <a:p>
            <a:endParaRPr lang="en-US"/>
          </a:p>
        </p:txBody>
      </p:sp>
      <p:sp>
        <p:nvSpPr>
          <p:cNvPr id="13" name="Text Placeholder 12">
            <a:extLst>
              <a:ext uri="{FF2B5EF4-FFF2-40B4-BE49-F238E27FC236}">
                <a16:creationId xmlns:a16="http://schemas.microsoft.com/office/drawing/2014/main" id="{052B0198-ED2C-117E-A063-DC80BA9E5BBE}"/>
              </a:ext>
            </a:extLst>
          </p:cNvPr>
          <p:cNvSpPr>
            <a:spLocks noGrp="1"/>
          </p:cNvSpPr>
          <p:nvPr>
            <p:ph type="body" sz="quarter" idx="24"/>
          </p:nvPr>
        </p:nvSpPr>
        <p:spPr/>
        <p:txBody>
          <a:bodyPr/>
          <a:lstStyle/>
          <a:p>
            <a:endParaRPr lang="en-US"/>
          </a:p>
        </p:txBody>
      </p:sp>
      <p:sp>
        <p:nvSpPr>
          <p:cNvPr id="14" name="Text Placeholder 13">
            <a:extLst>
              <a:ext uri="{FF2B5EF4-FFF2-40B4-BE49-F238E27FC236}">
                <a16:creationId xmlns:a16="http://schemas.microsoft.com/office/drawing/2014/main" id="{7825CB0A-C115-CEDC-983A-6CAD8D20C315}"/>
              </a:ext>
            </a:extLst>
          </p:cNvPr>
          <p:cNvSpPr>
            <a:spLocks noGrp="1"/>
          </p:cNvSpPr>
          <p:nvPr>
            <p:ph type="body" sz="quarter" idx="26"/>
          </p:nvPr>
        </p:nvSpPr>
        <p:spPr/>
        <p:txBody>
          <a:bodyPr/>
          <a:lstStyle/>
          <a:p>
            <a:endParaRPr lang="en-US"/>
          </a:p>
        </p:txBody>
      </p:sp>
      <p:sp>
        <p:nvSpPr>
          <p:cNvPr id="15" name="Text Placeholder 14">
            <a:extLst>
              <a:ext uri="{FF2B5EF4-FFF2-40B4-BE49-F238E27FC236}">
                <a16:creationId xmlns:a16="http://schemas.microsoft.com/office/drawing/2014/main" id="{BD0A2DE6-B440-3DB9-1CE0-FB865042FA88}"/>
              </a:ext>
            </a:extLst>
          </p:cNvPr>
          <p:cNvSpPr>
            <a:spLocks noGrp="1"/>
          </p:cNvSpPr>
          <p:nvPr>
            <p:ph type="body" sz="quarter" idx="27"/>
          </p:nvPr>
        </p:nvSpPr>
        <p:spPr/>
        <p:txBody>
          <a:bodyPr/>
          <a:lstStyle/>
          <a:p>
            <a:endParaRPr lang="en-US"/>
          </a:p>
        </p:txBody>
      </p:sp>
      <p:sp>
        <p:nvSpPr>
          <p:cNvPr id="16" name="Text Placeholder 15">
            <a:extLst>
              <a:ext uri="{FF2B5EF4-FFF2-40B4-BE49-F238E27FC236}">
                <a16:creationId xmlns:a16="http://schemas.microsoft.com/office/drawing/2014/main" id="{4C0013CD-5004-6315-528F-EE9BDB4F2789}"/>
              </a:ext>
            </a:extLst>
          </p:cNvPr>
          <p:cNvSpPr>
            <a:spLocks noGrp="1"/>
          </p:cNvSpPr>
          <p:nvPr>
            <p:ph type="body" sz="quarter" idx="29"/>
          </p:nvPr>
        </p:nvSpPr>
        <p:spPr/>
        <p:txBody>
          <a:bodyPr/>
          <a:lstStyle/>
          <a:p>
            <a:endParaRPr lang="en-US"/>
          </a:p>
        </p:txBody>
      </p:sp>
      <p:sp>
        <p:nvSpPr>
          <p:cNvPr id="17" name="Text Placeholder 16">
            <a:extLst>
              <a:ext uri="{FF2B5EF4-FFF2-40B4-BE49-F238E27FC236}">
                <a16:creationId xmlns:a16="http://schemas.microsoft.com/office/drawing/2014/main" id="{A5B2819A-26E5-1556-A864-6DDA90B7652D}"/>
              </a:ext>
            </a:extLst>
          </p:cNvPr>
          <p:cNvSpPr>
            <a:spLocks noGrp="1"/>
          </p:cNvSpPr>
          <p:nvPr>
            <p:ph type="body" sz="quarter" idx="30"/>
          </p:nvPr>
        </p:nvSpPr>
        <p:spPr/>
        <p:txBody>
          <a:bodyPr/>
          <a:lstStyle/>
          <a:p>
            <a:endParaRPr lang="en-US"/>
          </a:p>
        </p:txBody>
      </p:sp>
      <p:sp>
        <p:nvSpPr>
          <p:cNvPr id="18" name="Text Placeholder 17">
            <a:extLst>
              <a:ext uri="{FF2B5EF4-FFF2-40B4-BE49-F238E27FC236}">
                <a16:creationId xmlns:a16="http://schemas.microsoft.com/office/drawing/2014/main" id="{EE767791-B9C3-0666-9D07-BFFFA3682B80}"/>
              </a:ext>
            </a:extLst>
          </p:cNvPr>
          <p:cNvSpPr>
            <a:spLocks noGrp="1"/>
          </p:cNvSpPr>
          <p:nvPr>
            <p:ph type="body" sz="quarter" idx="32"/>
          </p:nvPr>
        </p:nvSpPr>
        <p:spPr/>
        <p:txBody>
          <a:bodyPr/>
          <a:lstStyle/>
          <a:p>
            <a:endParaRPr lang="en-US"/>
          </a:p>
        </p:txBody>
      </p:sp>
      <p:sp>
        <p:nvSpPr>
          <p:cNvPr id="19" name="Text Placeholder 18">
            <a:extLst>
              <a:ext uri="{FF2B5EF4-FFF2-40B4-BE49-F238E27FC236}">
                <a16:creationId xmlns:a16="http://schemas.microsoft.com/office/drawing/2014/main" id="{5B33061F-B6DD-5ADD-991C-255DF0C12401}"/>
              </a:ext>
            </a:extLst>
          </p:cNvPr>
          <p:cNvSpPr>
            <a:spLocks noGrp="1"/>
          </p:cNvSpPr>
          <p:nvPr>
            <p:ph type="body" sz="quarter" idx="33"/>
          </p:nvPr>
        </p:nvSpPr>
        <p:spPr/>
        <p:txBody>
          <a:bodyPr/>
          <a:lstStyle/>
          <a:p>
            <a:endParaRPr lang="en-US"/>
          </a:p>
        </p:txBody>
      </p:sp>
      <p:sp>
        <p:nvSpPr>
          <p:cNvPr id="20" name="Text Placeholder 19">
            <a:extLst>
              <a:ext uri="{FF2B5EF4-FFF2-40B4-BE49-F238E27FC236}">
                <a16:creationId xmlns:a16="http://schemas.microsoft.com/office/drawing/2014/main" id="{078299DD-3404-5ED6-9613-2110F900F95A}"/>
              </a:ext>
            </a:extLst>
          </p:cNvPr>
          <p:cNvSpPr>
            <a:spLocks noGrp="1"/>
          </p:cNvSpPr>
          <p:nvPr>
            <p:ph type="body" sz="quarter" idx="34"/>
          </p:nvPr>
        </p:nvSpPr>
        <p:spPr/>
        <p:txBody>
          <a:bodyPr/>
          <a:lstStyle/>
          <a:p>
            <a:endParaRPr lang="en-US"/>
          </a:p>
        </p:txBody>
      </p:sp>
      <p:sp>
        <p:nvSpPr>
          <p:cNvPr id="21" name="Text Placeholder 20">
            <a:extLst>
              <a:ext uri="{FF2B5EF4-FFF2-40B4-BE49-F238E27FC236}">
                <a16:creationId xmlns:a16="http://schemas.microsoft.com/office/drawing/2014/main" id="{4E98A94A-2275-0959-8095-86A2211DCD80}"/>
              </a:ext>
            </a:extLst>
          </p:cNvPr>
          <p:cNvSpPr>
            <a:spLocks noGrp="1"/>
          </p:cNvSpPr>
          <p:nvPr>
            <p:ph type="body" sz="quarter" idx="35"/>
          </p:nvPr>
        </p:nvSpPr>
        <p:spPr/>
        <p:txBody>
          <a:bodyPr/>
          <a:lstStyle/>
          <a:p>
            <a:endParaRPr lang="en-US"/>
          </a:p>
        </p:txBody>
      </p:sp>
    </p:spTree>
    <p:extLst>
      <p:ext uri="{BB962C8B-B14F-4D97-AF65-F5344CB8AC3E}">
        <p14:creationId xmlns:p14="http://schemas.microsoft.com/office/powerpoint/2010/main" val="2689995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BCDA3-791E-5C0B-F15A-AFAED5CF3BB3}"/>
              </a:ext>
            </a:extLst>
          </p:cNvPr>
          <p:cNvSpPr>
            <a:spLocks noGrp="1"/>
          </p:cNvSpPr>
          <p:nvPr>
            <p:ph type="title"/>
          </p:nvPr>
        </p:nvSpPr>
        <p:spPr/>
        <p:txBody>
          <a:bodyPr/>
          <a:lstStyle/>
          <a:p>
            <a:r>
              <a:rPr lang="en-US" dirty="0"/>
              <a:t>ENUM USAGE</a:t>
            </a:r>
          </a:p>
        </p:txBody>
      </p:sp>
      <p:sp>
        <p:nvSpPr>
          <p:cNvPr id="3" name="Date Placeholder 2">
            <a:extLst>
              <a:ext uri="{FF2B5EF4-FFF2-40B4-BE49-F238E27FC236}">
                <a16:creationId xmlns:a16="http://schemas.microsoft.com/office/drawing/2014/main" id="{D96099AF-43EB-4DCF-201F-4E55C754FFDA}"/>
              </a:ext>
            </a:extLst>
          </p:cNvPr>
          <p:cNvSpPr>
            <a:spLocks noGrp="1"/>
          </p:cNvSpPr>
          <p:nvPr>
            <p:ph type="dt" sz="half" idx="10"/>
          </p:nvPr>
        </p:nvSpPr>
        <p:spPr/>
        <p:txBody>
          <a:bodyPr/>
          <a:lstStyle/>
          <a:p>
            <a:pPr rtl="0"/>
            <a:r>
              <a:rPr lang="en-GB" noProof="0"/>
              <a:t>7/1/20XX</a:t>
            </a:r>
          </a:p>
        </p:txBody>
      </p:sp>
      <p:sp>
        <p:nvSpPr>
          <p:cNvPr id="4" name="Footer Placeholder 3">
            <a:extLst>
              <a:ext uri="{FF2B5EF4-FFF2-40B4-BE49-F238E27FC236}">
                <a16:creationId xmlns:a16="http://schemas.microsoft.com/office/drawing/2014/main" id="{403FFD2E-9766-0400-8315-571386BDBEEC}"/>
              </a:ext>
            </a:extLst>
          </p:cNvPr>
          <p:cNvSpPr>
            <a:spLocks noGrp="1"/>
          </p:cNvSpPr>
          <p:nvPr>
            <p:ph type="ftr" sz="quarter" idx="11"/>
          </p:nvPr>
        </p:nvSpPr>
        <p:spPr/>
        <p:txBody>
          <a:bodyPr/>
          <a:lstStyle/>
          <a:p>
            <a:pPr rtl="0"/>
            <a:r>
              <a:rPr lang="en-GB" noProof="0"/>
              <a:t>Pitch deck title</a:t>
            </a:r>
          </a:p>
        </p:txBody>
      </p:sp>
      <p:sp>
        <p:nvSpPr>
          <p:cNvPr id="5" name="Slide Number Placeholder 4">
            <a:extLst>
              <a:ext uri="{FF2B5EF4-FFF2-40B4-BE49-F238E27FC236}">
                <a16:creationId xmlns:a16="http://schemas.microsoft.com/office/drawing/2014/main" id="{D1510221-A459-EEFB-0DBB-B67C892D54E6}"/>
              </a:ext>
            </a:extLst>
          </p:cNvPr>
          <p:cNvSpPr>
            <a:spLocks noGrp="1"/>
          </p:cNvSpPr>
          <p:nvPr>
            <p:ph type="sldNum" sz="quarter" idx="12"/>
          </p:nvPr>
        </p:nvSpPr>
        <p:spPr/>
        <p:txBody>
          <a:bodyPr/>
          <a:lstStyle/>
          <a:p>
            <a:pPr rtl="0"/>
            <a:fld id="{B5CEABB6-07DC-46E8-9B57-56EC44A396E5}" type="slidenum">
              <a:rPr lang="en-GB" noProof="0" smtClean="0"/>
              <a:t>11</a:t>
            </a:fld>
            <a:endParaRPr lang="en-GB" noProof="0"/>
          </a:p>
        </p:txBody>
      </p:sp>
      <p:pic>
        <p:nvPicPr>
          <p:cNvPr id="23" name="Content Placeholder 22" descr="A screenshot of a video game&#10;&#10;Description automatically generated">
            <a:extLst>
              <a:ext uri="{FF2B5EF4-FFF2-40B4-BE49-F238E27FC236}">
                <a16:creationId xmlns:a16="http://schemas.microsoft.com/office/drawing/2014/main" id="{077D07A1-2154-349B-C542-AF65893B6E7E}"/>
              </a:ext>
            </a:extLst>
          </p:cNvPr>
          <p:cNvPicPr>
            <a:picLocks noGrp="1" noChangeAspect="1"/>
          </p:cNvPicPr>
          <p:nvPr>
            <p:ph sz="quarter" idx="22"/>
          </p:nvPr>
        </p:nvPicPr>
        <p:blipFill>
          <a:blip r:embed="rId2"/>
          <a:stretch>
            <a:fillRect/>
          </a:stretch>
        </p:blipFill>
        <p:spPr>
          <a:xfrm>
            <a:off x="830579" y="1516236"/>
            <a:ext cx="8169199" cy="3141997"/>
          </a:xfrm>
        </p:spPr>
      </p:pic>
      <p:sp>
        <p:nvSpPr>
          <p:cNvPr id="7" name="Content Placeholder 6">
            <a:extLst>
              <a:ext uri="{FF2B5EF4-FFF2-40B4-BE49-F238E27FC236}">
                <a16:creationId xmlns:a16="http://schemas.microsoft.com/office/drawing/2014/main" id="{0691501C-96AA-3730-FE7E-1200BE9166C1}"/>
              </a:ext>
            </a:extLst>
          </p:cNvPr>
          <p:cNvSpPr>
            <a:spLocks noGrp="1"/>
          </p:cNvSpPr>
          <p:nvPr>
            <p:ph sz="quarter" idx="25"/>
          </p:nvPr>
        </p:nvSpPr>
        <p:spPr/>
        <p:txBody>
          <a:bodyPr/>
          <a:lstStyle/>
          <a:p>
            <a:endParaRPr lang="en-US"/>
          </a:p>
        </p:txBody>
      </p:sp>
      <p:sp>
        <p:nvSpPr>
          <p:cNvPr id="8" name="Content Placeholder 7">
            <a:extLst>
              <a:ext uri="{FF2B5EF4-FFF2-40B4-BE49-F238E27FC236}">
                <a16:creationId xmlns:a16="http://schemas.microsoft.com/office/drawing/2014/main" id="{26A17515-D4B7-CAB4-63A0-67C7CC97F3D5}"/>
              </a:ext>
            </a:extLst>
          </p:cNvPr>
          <p:cNvSpPr>
            <a:spLocks noGrp="1"/>
          </p:cNvSpPr>
          <p:nvPr>
            <p:ph sz="quarter" idx="28"/>
          </p:nvPr>
        </p:nvSpPr>
        <p:spPr/>
        <p:txBody>
          <a:bodyPr/>
          <a:lstStyle/>
          <a:p>
            <a:endParaRPr lang="en-US"/>
          </a:p>
        </p:txBody>
      </p:sp>
      <p:sp>
        <p:nvSpPr>
          <p:cNvPr id="9" name="Content Placeholder 8">
            <a:extLst>
              <a:ext uri="{FF2B5EF4-FFF2-40B4-BE49-F238E27FC236}">
                <a16:creationId xmlns:a16="http://schemas.microsoft.com/office/drawing/2014/main" id="{846CE4BB-DE2C-4E23-F2F2-CC529A19BE6C}"/>
              </a:ext>
            </a:extLst>
          </p:cNvPr>
          <p:cNvSpPr>
            <a:spLocks noGrp="1"/>
          </p:cNvSpPr>
          <p:nvPr>
            <p:ph sz="quarter" idx="31"/>
          </p:nvPr>
        </p:nvSpPr>
        <p:spPr/>
        <p:txBody>
          <a:bodyPr/>
          <a:lstStyle/>
          <a:p>
            <a:endParaRPr lang="en-US"/>
          </a:p>
        </p:txBody>
      </p:sp>
      <p:sp>
        <p:nvSpPr>
          <p:cNvPr id="10" name="Text Placeholder 9">
            <a:extLst>
              <a:ext uri="{FF2B5EF4-FFF2-40B4-BE49-F238E27FC236}">
                <a16:creationId xmlns:a16="http://schemas.microsoft.com/office/drawing/2014/main" id="{18AE0ABE-E953-C7A8-D4DB-B1AD95CFEA6B}"/>
              </a:ext>
            </a:extLst>
          </p:cNvPr>
          <p:cNvSpPr>
            <a:spLocks noGrp="1"/>
          </p:cNvSpPr>
          <p:nvPr>
            <p:ph type="body" sz="quarter" idx="14"/>
          </p:nvPr>
        </p:nvSpPr>
        <p:spPr/>
        <p:txBody>
          <a:bodyPr/>
          <a:lstStyle/>
          <a:p>
            <a:endParaRPr lang="en-US"/>
          </a:p>
        </p:txBody>
      </p:sp>
      <p:sp>
        <p:nvSpPr>
          <p:cNvPr id="11" name="Text Placeholder 10">
            <a:extLst>
              <a:ext uri="{FF2B5EF4-FFF2-40B4-BE49-F238E27FC236}">
                <a16:creationId xmlns:a16="http://schemas.microsoft.com/office/drawing/2014/main" id="{A1A631EE-3450-6F5F-6B00-C4D03C81176C}"/>
              </a:ext>
            </a:extLst>
          </p:cNvPr>
          <p:cNvSpPr>
            <a:spLocks noGrp="1"/>
          </p:cNvSpPr>
          <p:nvPr>
            <p:ph type="body" sz="quarter" idx="15"/>
          </p:nvPr>
        </p:nvSpPr>
        <p:spPr/>
        <p:txBody>
          <a:bodyPr/>
          <a:lstStyle/>
          <a:p>
            <a:endParaRPr lang="en-US"/>
          </a:p>
        </p:txBody>
      </p:sp>
      <p:sp>
        <p:nvSpPr>
          <p:cNvPr id="12" name="Text Placeholder 11">
            <a:extLst>
              <a:ext uri="{FF2B5EF4-FFF2-40B4-BE49-F238E27FC236}">
                <a16:creationId xmlns:a16="http://schemas.microsoft.com/office/drawing/2014/main" id="{DEEAFB8D-E9F0-3857-9436-EB37088081A6}"/>
              </a:ext>
            </a:extLst>
          </p:cNvPr>
          <p:cNvSpPr>
            <a:spLocks noGrp="1"/>
          </p:cNvSpPr>
          <p:nvPr>
            <p:ph type="body" sz="quarter" idx="23"/>
          </p:nvPr>
        </p:nvSpPr>
        <p:spPr/>
        <p:txBody>
          <a:bodyPr/>
          <a:lstStyle/>
          <a:p>
            <a:endParaRPr lang="en-US"/>
          </a:p>
        </p:txBody>
      </p:sp>
      <p:sp>
        <p:nvSpPr>
          <p:cNvPr id="13" name="Text Placeholder 12">
            <a:extLst>
              <a:ext uri="{FF2B5EF4-FFF2-40B4-BE49-F238E27FC236}">
                <a16:creationId xmlns:a16="http://schemas.microsoft.com/office/drawing/2014/main" id="{18A217AF-CA8F-D648-6339-5DA22BC01C5C}"/>
              </a:ext>
            </a:extLst>
          </p:cNvPr>
          <p:cNvSpPr>
            <a:spLocks noGrp="1"/>
          </p:cNvSpPr>
          <p:nvPr>
            <p:ph type="body" sz="quarter" idx="24"/>
          </p:nvPr>
        </p:nvSpPr>
        <p:spPr/>
        <p:txBody>
          <a:bodyPr/>
          <a:lstStyle/>
          <a:p>
            <a:endParaRPr lang="en-US"/>
          </a:p>
        </p:txBody>
      </p:sp>
      <p:sp>
        <p:nvSpPr>
          <p:cNvPr id="14" name="Text Placeholder 13">
            <a:extLst>
              <a:ext uri="{FF2B5EF4-FFF2-40B4-BE49-F238E27FC236}">
                <a16:creationId xmlns:a16="http://schemas.microsoft.com/office/drawing/2014/main" id="{761B6780-9FA2-A40B-3160-E7DF6A55CA3E}"/>
              </a:ext>
            </a:extLst>
          </p:cNvPr>
          <p:cNvSpPr>
            <a:spLocks noGrp="1"/>
          </p:cNvSpPr>
          <p:nvPr>
            <p:ph type="body" sz="quarter" idx="26"/>
          </p:nvPr>
        </p:nvSpPr>
        <p:spPr/>
        <p:txBody>
          <a:bodyPr/>
          <a:lstStyle/>
          <a:p>
            <a:endParaRPr lang="en-US"/>
          </a:p>
        </p:txBody>
      </p:sp>
      <p:sp>
        <p:nvSpPr>
          <p:cNvPr id="15" name="Text Placeholder 14">
            <a:extLst>
              <a:ext uri="{FF2B5EF4-FFF2-40B4-BE49-F238E27FC236}">
                <a16:creationId xmlns:a16="http://schemas.microsoft.com/office/drawing/2014/main" id="{398C2866-8C8E-983D-9908-0D4FE0149075}"/>
              </a:ext>
            </a:extLst>
          </p:cNvPr>
          <p:cNvSpPr>
            <a:spLocks noGrp="1"/>
          </p:cNvSpPr>
          <p:nvPr>
            <p:ph type="body" sz="quarter" idx="27"/>
          </p:nvPr>
        </p:nvSpPr>
        <p:spPr/>
        <p:txBody>
          <a:bodyPr/>
          <a:lstStyle/>
          <a:p>
            <a:endParaRPr lang="en-US"/>
          </a:p>
        </p:txBody>
      </p:sp>
      <p:sp>
        <p:nvSpPr>
          <p:cNvPr id="16" name="Text Placeholder 15">
            <a:extLst>
              <a:ext uri="{FF2B5EF4-FFF2-40B4-BE49-F238E27FC236}">
                <a16:creationId xmlns:a16="http://schemas.microsoft.com/office/drawing/2014/main" id="{6F387485-34D2-4239-8C75-8398B9DD5674}"/>
              </a:ext>
            </a:extLst>
          </p:cNvPr>
          <p:cNvSpPr>
            <a:spLocks noGrp="1"/>
          </p:cNvSpPr>
          <p:nvPr>
            <p:ph type="body" sz="quarter" idx="29"/>
          </p:nvPr>
        </p:nvSpPr>
        <p:spPr/>
        <p:txBody>
          <a:bodyPr/>
          <a:lstStyle/>
          <a:p>
            <a:endParaRPr lang="en-US"/>
          </a:p>
        </p:txBody>
      </p:sp>
      <p:sp>
        <p:nvSpPr>
          <p:cNvPr id="17" name="Text Placeholder 16">
            <a:extLst>
              <a:ext uri="{FF2B5EF4-FFF2-40B4-BE49-F238E27FC236}">
                <a16:creationId xmlns:a16="http://schemas.microsoft.com/office/drawing/2014/main" id="{5EEDD77F-F015-ADFB-6EA5-02F31C5D24D0}"/>
              </a:ext>
            </a:extLst>
          </p:cNvPr>
          <p:cNvSpPr>
            <a:spLocks noGrp="1"/>
          </p:cNvSpPr>
          <p:nvPr>
            <p:ph type="body" sz="quarter" idx="30"/>
          </p:nvPr>
        </p:nvSpPr>
        <p:spPr/>
        <p:txBody>
          <a:bodyPr/>
          <a:lstStyle/>
          <a:p>
            <a:endParaRPr lang="en-US"/>
          </a:p>
        </p:txBody>
      </p:sp>
      <p:sp>
        <p:nvSpPr>
          <p:cNvPr id="18" name="Text Placeholder 17">
            <a:extLst>
              <a:ext uri="{FF2B5EF4-FFF2-40B4-BE49-F238E27FC236}">
                <a16:creationId xmlns:a16="http://schemas.microsoft.com/office/drawing/2014/main" id="{EFFD084C-A5AC-A088-28EA-C7048606DB87}"/>
              </a:ext>
            </a:extLst>
          </p:cNvPr>
          <p:cNvSpPr>
            <a:spLocks noGrp="1"/>
          </p:cNvSpPr>
          <p:nvPr>
            <p:ph type="body" sz="quarter" idx="32"/>
          </p:nvPr>
        </p:nvSpPr>
        <p:spPr/>
        <p:txBody>
          <a:bodyPr/>
          <a:lstStyle/>
          <a:p>
            <a:endParaRPr lang="en-US"/>
          </a:p>
        </p:txBody>
      </p:sp>
      <p:sp>
        <p:nvSpPr>
          <p:cNvPr id="19" name="Text Placeholder 18">
            <a:extLst>
              <a:ext uri="{FF2B5EF4-FFF2-40B4-BE49-F238E27FC236}">
                <a16:creationId xmlns:a16="http://schemas.microsoft.com/office/drawing/2014/main" id="{60452DA9-1A26-808D-F1FB-DC35B6201F05}"/>
              </a:ext>
            </a:extLst>
          </p:cNvPr>
          <p:cNvSpPr>
            <a:spLocks noGrp="1"/>
          </p:cNvSpPr>
          <p:nvPr>
            <p:ph type="body" sz="quarter" idx="33"/>
          </p:nvPr>
        </p:nvSpPr>
        <p:spPr/>
        <p:txBody>
          <a:bodyPr/>
          <a:lstStyle/>
          <a:p>
            <a:endParaRPr lang="en-US"/>
          </a:p>
        </p:txBody>
      </p:sp>
      <p:sp>
        <p:nvSpPr>
          <p:cNvPr id="20" name="Text Placeholder 19">
            <a:extLst>
              <a:ext uri="{FF2B5EF4-FFF2-40B4-BE49-F238E27FC236}">
                <a16:creationId xmlns:a16="http://schemas.microsoft.com/office/drawing/2014/main" id="{3645F009-E24D-8396-986F-A15575ED41B0}"/>
              </a:ext>
            </a:extLst>
          </p:cNvPr>
          <p:cNvSpPr>
            <a:spLocks noGrp="1"/>
          </p:cNvSpPr>
          <p:nvPr>
            <p:ph type="body" sz="quarter" idx="34"/>
          </p:nvPr>
        </p:nvSpPr>
        <p:spPr/>
        <p:txBody>
          <a:bodyPr/>
          <a:lstStyle/>
          <a:p>
            <a:endParaRPr lang="en-US"/>
          </a:p>
        </p:txBody>
      </p:sp>
      <p:sp>
        <p:nvSpPr>
          <p:cNvPr id="21" name="Text Placeholder 20">
            <a:extLst>
              <a:ext uri="{FF2B5EF4-FFF2-40B4-BE49-F238E27FC236}">
                <a16:creationId xmlns:a16="http://schemas.microsoft.com/office/drawing/2014/main" id="{38D65578-6553-2214-8D2F-4EB9917EFD0B}"/>
              </a:ext>
            </a:extLst>
          </p:cNvPr>
          <p:cNvSpPr>
            <a:spLocks noGrp="1"/>
          </p:cNvSpPr>
          <p:nvPr>
            <p:ph type="body" sz="quarter" idx="35"/>
          </p:nvPr>
        </p:nvSpPr>
        <p:spPr/>
        <p:txBody>
          <a:bodyPr/>
          <a:lstStyle/>
          <a:p>
            <a:endParaRPr lang="en-US"/>
          </a:p>
        </p:txBody>
      </p:sp>
    </p:spTree>
    <p:extLst>
      <p:ext uri="{BB962C8B-B14F-4D97-AF65-F5344CB8AC3E}">
        <p14:creationId xmlns:p14="http://schemas.microsoft.com/office/powerpoint/2010/main" val="4070088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A1DBF-3E49-F35A-62FD-E281399D1F23}"/>
              </a:ext>
            </a:extLst>
          </p:cNvPr>
          <p:cNvSpPr>
            <a:spLocks noGrp="1"/>
          </p:cNvSpPr>
          <p:nvPr>
            <p:ph type="title"/>
          </p:nvPr>
        </p:nvSpPr>
        <p:spPr/>
        <p:txBody>
          <a:bodyPr/>
          <a:lstStyle/>
          <a:p>
            <a:r>
              <a:rPr lang="en-US" dirty="0"/>
              <a:t>ENUM USAGE</a:t>
            </a:r>
          </a:p>
        </p:txBody>
      </p:sp>
      <p:sp>
        <p:nvSpPr>
          <p:cNvPr id="3" name="Date Placeholder 2">
            <a:extLst>
              <a:ext uri="{FF2B5EF4-FFF2-40B4-BE49-F238E27FC236}">
                <a16:creationId xmlns:a16="http://schemas.microsoft.com/office/drawing/2014/main" id="{1D305C24-2B16-1718-6DE9-CE8E5B6CBBDE}"/>
              </a:ext>
            </a:extLst>
          </p:cNvPr>
          <p:cNvSpPr>
            <a:spLocks noGrp="1"/>
          </p:cNvSpPr>
          <p:nvPr>
            <p:ph type="dt" sz="half" idx="10"/>
          </p:nvPr>
        </p:nvSpPr>
        <p:spPr/>
        <p:txBody>
          <a:bodyPr/>
          <a:lstStyle/>
          <a:p>
            <a:pPr rtl="0"/>
            <a:r>
              <a:rPr lang="en-GB" noProof="0"/>
              <a:t>7/1/20XX</a:t>
            </a:r>
          </a:p>
        </p:txBody>
      </p:sp>
      <p:sp>
        <p:nvSpPr>
          <p:cNvPr id="4" name="Footer Placeholder 3">
            <a:extLst>
              <a:ext uri="{FF2B5EF4-FFF2-40B4-BE49-F238E27FC236}">
                <a16:creationId xmlns:a16="http://schemas.microsoft.com/office/drawing/2014/main" id="{D2B7BA4B-53EF-2786-0BE2-47B76E5E1B7E}"/>
              </a:ext>
            </a:extLst>
          </p:cNvPr>
          <p:cNvSpPr>
            <a:spLocks noGrp="1"/>
          </p:cNvSpPr>
          <p:nvPr>
            <p:ph type="ftr" sz="quarter" idx="11"/>
          </p:nvPr>
        </p:nvSpPr>
        <p:spPr/>
        <p:txBody>
          <a:bodyPr/>
          <a:lstStyle/>
          <a:p>
            <a:pPr rtl="0"/>
            <a:r>
              <a:rPr lang="en-GB" noProof="0"/>
              <a:t>Pitch deck title</a:t>
            </a:r>
          </a:p>
        </p:txBody>
      </p:sp>
      <p:sp>
        <p:nvSpPr>
          <p:cNvPr id="5" name="Slide Number Placeholder 4">
            <a:extLst>
              <a:ext uri="{FF2B5EF4-FFF2-40B4-BE49-F238E27FC236}">
                <a16:creationId xmlns:a16="http://schemas.microsoft.com/office/drawing/2014/main" id="{12B61229-36D3-E936-0CA0-6A53EEEA27FB}"/>
              </a:ext>
            </a:extLst>
          </p:cNvPr>
          <p:cNvSpPr>
            <a:spLocks noGrp="1"/>
          </p:cNvSpPr>
          <p:nvPr>
            <p:ph type="sldNum" sz="quarter" idx="12"/>
          </p:nvPr>
        </p:nvSpPr>
        <p:spPr/>
        <p:txBody>
          <a:bodyPr/>
          <a:lstStyle/>
          <a:p>
            <a:pPr rtl="0"/>
            <a:fld id="{B5CEABB6-07DC-46E8-9B57-56EC44A396E5}" type="slidenum">
              <a:rPr lang="en-GB" noProof="0" smtClean="0"/>
              <a:t>12</a:t>
            </a:fld>
            <a:endParaRPr lang="en-GB" noProof="0"/>
          </a:p>
        </p:txBody>
      </p:sp>
      <p:pic>
        <p:nvPicPr>
          <p:cNvPr id="23" name="Content Placeholder 22" descr="A screen shot of a computer program&#10;&#10;Description automatically generated">
            <a:extLst>
              <a:ext uri="{FF2B5EF4-FFF2-40B4-BE49-F238E27FC236}">
                <a16:creationId xmlns:a16="http://schemas.microsoft.com/office/drawing/2014/main" id="{3C4F625A-7BDA-4935-6380-4DD62E147D77}"/>
              </a:ext>
            </a:extLst>
          </p:cNvPr>
          <p:cNvPicPr>
            <a:picLocks noGrp="1" noChangeAspect="1"/>
          </p:cNvPicPr>
          <p:nvPr>
            <p:ph sz="quarter" idx="22"/>
          </p:nvPr>
        </p:nvPicPr>
        <p:blipFill>
          <a:blip r:embed="rId2"/>
          <a:stretch>
            <a:fillRect/>
          </a:stretch>
        </p:blipFill>
        <p:spPr>
          <a:xfrm>
            <a:off x="480060" y="1619154"/>
            <a:ext cx="7395972" cy="4545441"/>
          </a:xfrm>
        </p:spPr>
      </p:pic>
      <p:sp>
        <p:nvSpPr>
          <p:cNvPr id="7" name="Content Placeholder 6">
            <a:extLst>
              <a:ext uri="{FF2B5EF4-FFF2-40B4-BE49-F238E27FC236}">
                <a16:creationId xmlns:a16="http://schemas.microsoft.com/office/drawing/2014/main" id="{E594A5A2-C945-E2E7-B368-44758850A8DD}"/>
              </a:ext>
            </a:extLst>
          </p:cNvPr>
          <p:cNvSpPr>
            <a:spLocks noGrp="1"/>
          </p:cNvSpPr>
          <p:nvPr>
            <p:ph sz="quarter" idx="25"/>
          </p:nvPr>
        </p:nvSpPr>
        <p:spPr/>
        <p:txBody>
          <a:bodyPr/>
          <a:lstStyle/>
          <a:p>
            <a:endParaRPr lang="en-US"/>
          </a:p>
        </p:txBody>
      </p:sp>
      <p:sp>
        <p:nvSpPr>
          <p:cNvPr id="8" name="Content Placeholder 7">
            <a:extLst>
              <a:ext uri="{FF2B5EF4-FFF2-40B4-BE49-F238E27FC236}">
                <a16:creationId xmlns:a16="http://schemas.microsoft.com/office/drawing/2014/main" id="{FF4DD051-11EC-859B-C9BA-5FB2F3FFBAE4}"/>
              </a:ext>
            </a:extLst>
          </p:cNvPr>
          <p:cNvSpPr>
            <a:spLocks noGrp="1"/>
          </p:cNvSpPr>
          <p:nvPr>
            <p:ph sz="quarter" idx="28"/>
          </p:nvPr>
        </p:nvSpPr>
        <p:spPr/>
        <p:txBody>
          <a:bodyPr/>
          <a:lstStyle/>
          <a:p>
            <a:endParaRPr lang="en-US"/>
          </a:p>
        </p:txBody>
      </p:sp>
      <p:sp>
        <p:nvSpPr>
          <p:cNvPr id="9" name="Content Placeholder 8">
            <a:extLst>
              <a:ext uri="{FF2B5EF4-FFF2-40B4-BE49-F238E27FC236}">
                <a16:creationId xmlns:a16="http://schemas.microsoft.com/office/drawing/2014/main" id="{ACB532D7-D700-F693-7BD5-12A5CC551392}"/>
              </a:ext>
            </a:extLst>
          </p:cNvPr>
          <p:cNvSpPr>
            <a:spLocks noGrp="1"/>
          </p:cNvSpPr>
          <p:nvPr>
            <p:ph sz="quarter" idx="31"/>
          </p:nvPr>
        </p:nvSpPr>
        <p:spPr/>
        <p:txBody>
          <a:bodyPr/>
          <a:lstStyle/>
          <a:p>
            <a:endParaRPr lang="en-US"/>
          </a:p>
        </p:txBody>
      </p:sp>
      <p:sp>
        <p:nvSpPr>
          <p:cNvPr id="10" name="Text Placeholder 9">
            <a:extLst>
              <a:ext uri="{FF2B5EF4-FFF2-40B4-BE49-F238E27FC236}">
                <a16:creationId xmlns:a16="http://schemas.microsoft.com/office/drawing/2014/main" id="{5401A92A-223A-E3C7-B114-98E61D596611}"/>
              </a:ext>
            </a:extLst>
          </p:cNvPr>
          <p:cNvSpPr>
            <a:spLocks noGrp="1"/>
          </p:cNvSpPr>
          <p:nvPr>
            <p:ph type="body" sz="quarter" idx="14"/>
          </p:nvPr>
        </p:nvSpPr>
        <p:spPr/>
        <p:txBody>
          <a:bodyPr/>
          <a:lstStyle/>
          <a:p>
            <a:endParaRPr lang="en-US"/>
          </a:p>
        </p:txBody>
      </p:sp>
      <p:sp>
        <p:nvSpPr>
          <p:cNvPr id="11" name="Text Placeholder 10">
            <a:extLst>
              <a:ext uri="{FF2B5EF4-FFF2-40B4-BE49-F238E27FC236}">
                <a16:creationId xmlns:a16="http://schemas.microsoft.com/office/drawing/2014/main" id="{E8F59FDD-D349-63EA-AE07-ADDA62BF5FE9}"/>
              </a:ext>
            </a:extLst>
          </p:cNvPr>
          <p:cNvSpPr>
            <a:spLocks noGrp="1"/>
          </p:cNvSpPr>
          <p:nvPr>
            <p:ph type="body" sz="quarter" idx="15"/>
          </p:nvPr>
        </p:nvSpPr>
        <p:spPr/>
        <p:txBody>
          <a:bodyPr/>
          <a:lstStyle/>
          <a:p>
            <a:endParaRPr lang="en-US"/>
          </a:p>
        </p:txBody>
      </p:sp>
      <p:sp>
        <p:nvSpPr>
          <p:cNvPr id="12" name="Text Placeholder 11">
            <a:extLst>
              <a:ext uri="{FF2B5EF4-FFF2-40B4-BE49-F238E27FC236}">
                <a16:creationId xmlns:a16="http://schemas.microsoft.com/office/drawing/2014/main" id="{9CC74870-CC57-5EFB-3A22-8A886D062612}"/>
              </a:ext>
            </a:extLst>
          </p:cNvPr>
          <p:cNvSpPr>
            <a:spLocks noGrp="1"/>
          </p:cNvSpPr>
          <p:nvPr>
            <p:ph type="body" sz="quarter" idx="23"/>
          </p:nvPr>
        </p:nvSpPr>
        <p:spPr/>
        <p:txBody>
          <a:bodyPr/>
          <a:lstStyle/>
          <a:p>
            <a:endParaRPr lang="en-US"/>
          </a:p>
        </p:txBody>
      </p:sp>
      <p:sp>
        <p:nvSpPr>
          <p:cNvPr id="13" name="Text Placeholder 12">
            <a:extLst>
              <a:ext uri="{FF2B5EF4-FFF2-40B4-BE49-F238E27FC236}">
                <a16:creationId xmlns:a16="http://schemas.microsoft.com/office/drawing/2014/main" id="{5F52595A-BD93-2DDC-26AD-5557CA60F04D}"/>
              </a:ext>
            </a:extLst>
          </p:cNvPr>
          <p:cNvSpPr>
            <a:spLocks noGrp="1"/>
          </p:cNvSpPr>
          <p:nvPr>
            <p:ph type="body" sz="quarter" idx="24"/>
          </p:nvPr>
        </p:nvSpPr>
        <p:spPr/>
        <p:txBody>
          <a:bodyPr/>
          <a:lstStyle/>
          <a:p>
            <a:endParaRPr lang="en-US"/>
          </a:p>
        </p:txBody>
      </p:sp>
      <p:sp>
        <p:nvSpPr>
          <p:cNvPr id="14" name="Text Placeholder 13">
            <a:extLst>
              <a:ext uri="{FF2B5EF4-FFF2-40B4-BE49-F238E27FC236}">
                <a16:creationId xmlns:a16="http://schemas.microsoft.com/office/drawing/2014/main" id="{EC5E0B7F-3D03-99AD-864E-88613A260CE6}"/>
              </a:ext>
            </a:extLst>
          </p:cNvPr>
          <p:cNvSpPr>
            <a:spLocks noGrp="1"/>
          </p:cNvSpPr>
          <p:nvPr>
            <p:ph type="body" sz="quarter" idx="26"/>
          </p:nvPr>
        </p:nvSpPr>
        <p:spPr/>
        <p:txBody>
          <a:bodyPr/>
          <a:lstStyle/>
          <a:p>
            <a:endParaRPr lang="en-US"/>
          </a:p>
        </p:txBody>
      </p:sp>
      <p:sp>
        <p:nvSpPr>
          <p:cNvPr id="15" name="Text Placeholder 14">
            <a:extLst>
              <a:ext uri="{FF2B5EF4-FFF2-40B4-BE49-F238E27FC236}">
                <a16:creationId xmlns:a16="http://schemas.microsoft.com/office/drawing/2014/main" id="{DA04048B-F505-0F3E-2ADE-53E577E3DBAD}"/>
              </a:ext>
            </a:extLst>
          </p:cNvPr>
          <p:cNvSpPr>
            <a:spLocks noGrp="1"/>
          </p:cNvSpPr>
          <p:nvPr>
            <p:ph type="body" sz="quarter" idx="27"/>
          </p:nvPr>
        </p:nvSpPr>
        <p:spPr/>
        <p:txBody>
          <a:bodyPr/>
          <a:lstStyle/>
          <a:p>
            <a:endParaRPr lang="en-US"/>
          </a:p>
        </p:txBody>
      </p:sp>
      <p:sp>
        <p:nvSpPr>
          <p:cNvPr id="16" name="Text Placeholder 15">
            <a:extLst>
              <a:ext uri="{FF2B5EF4-FFF2-40B4-BE49-F238E27FC236}">
                <a16:creationId xmlns:a16="http://schemas.microsoft.com/office/drawing/2014/main" id="{33D9B0FA-6C43-8AAE-41E6-95F1BD554BA9}"/>
              </a:ext>
            </a:extLst>
          </p:cNvPr>
          <p:cNvSpPr>
            <a:spLocks noGrp="1"/>
          </p:cNvSpPr>
          <p:nvPr>
            <p:ph type="body" sz="quarter" idx="29"/>
          </p:nvPr>
        </p:nvSpPr>
        <p:spPr/>
        <p:txBody>
          <a:bodyPr/>
          <a:lstStyle/>
          <a:p>
            <a:endParaRPr lang="en-US"/>
          </a:p>
        </p:txBody>
      </p:sp>
      <p:sp>
        <p:nvSpPr>
          <p:cNvPr id="17" name="Text Placeholder 16">
            <a:extLst>
              <a:ext uri="{FF2B5EF4-FFF2-40B4-BE49-F238E27FC236}">
                <a16:creationId xmlns:a16="http://schemas.microsoft.com/office/drawing/2014/main" id="{512B31CE-54DC-7B55-53A4-9ECDFA71CC0C}"/>
              </a:ext>
            </a:extLst>
          </p:cNvPr>
          <p:cNvSpPr>
            <a:spLocks noGrp="1"/>
          </p:cNvSpPr>
          <p:nvPr>
            <p:ph type="body" sz="quarter" idx="30"/>
          </p:nvPr>
        </p:nvSpPr>
        <p:spPr/>
        <p:txBody>
          <a:bodyPr/>
          <a:lstStyle/>
          <a:p>
            <a:endParaRPr lang="en-US"/>
          </a:p>
        </p:txBody>
      </p:sp>
      <p:sp>
        <p:nvSpPr>
          <p:cNvPr id="18" name="Text Placeholder 17">
            <a:extLst>
              <a:ext uri="{FF2B5EF4-FFF2-40B4-BE49-F238E27FC236}">
                <a16:creationId xmlns:a16="http://schemas.microsoft.com/office/drawing/2014/main" id="{109AE091-FAB5-3F58-7CCC-D7224F1B916D}"/>
              </a:ext>
            </a:extLst>
          </p:cNvPr>
          <p:cNvSpPr>
            <a:spLocks noGrp="1"/>
          </p:cNvSpPr>
          <p:nvPr>
            <p:ph type="body" sz="quarter" idx="32"/>
          </p:nvPr>
        </p:nvSpPr>
        <p:spPr/>
        <p:txBody>
          <a:bodyPr/>
          <a:lstStyle/>
          <a:p>
            <a:endParaRPr lang="en-US"/>
          </a:p>
        </p:txBody>
      </p:sp>
      <p:sp>
        <p:nvSpPr>
          <p:cNvPr id="19" name="Text Placeholder 18">
            <a:extLst>
              <a:ext uri="{FF2B5EF4-FFF2-40B4-BE49-F238E27FC236}">
                <a16:creationId xmlns:a16="http://schemas.microsoft.com/office/drawing/2014/main" id="{03E0DC68-7EB1-0C3D-86DB-30E44EDD0599}"/>
              </a:ext>
            </a:extLst>
          </p:cNvPr>
          <p:cNvSpPr>
            <a:spLocks noGrp="1"/>
          </p:cNvSpPr>
          <p:nvPr>
            <p:ph type="body" sz="quarter" idx="33"/>
          </p:nvPr>
        </p:nvSpPr>
        <p:spPr/>
        <p:txBody>
          <a:bodyPr/>
          <a:lstStyle/>
          <a:p>
            <a:endParaRPr lang="en-US"/>
          </a:p>
        </p:txBody>
      </p:sp>
      <p:sp>
        <p:nvSpPr>
          <p:cNvPr id="20" name="Text Placeholder 19">
            <a:extLst>
              <a:ext uri="{FF2B5EF4-FFF2-40B4-BE49-F238E27FC236}">
                <a16:creationId xmlns:a16="http://schemas.microsoft.com/office/drawing/2014/main" id="{56B7A18E-BDF0-B1B9-74A9-48D46F5EF664}"/>
              </a:ext>
            </a:extLst>
          </p:cNvPr>
          <p:cNvSpPr>
            <a:spLocks noGrp="1"/>
          </p:cNvSpPr>
          <p:nvPr>
            <p:ph type="body" sz="quarter" idx="34"/>
          </p:nvPr>
        </p:nvSpPr>
        <p:spPr/>
        <p:txBody>
          <a:bodyPr/>
          <a:lstStyle/>
          <a:p>
            <a:endParaRPr lang="en-US"/>
          </a:p>
        </p:txBody>
      </p:sp>
      <p:sp>
        <p:nvSpPr>
          <p:cNvPr id="21" name="Text Placeholder 20">
            <a:extLst>
              <a:ext uri="{FF2B5EF4-FFF2-40B4-BE49-F238E27FC236}">
                <a16:creationId xmlns:a16="http://schemas.microsoft.com/office/drawing/2014/main" id="{D2B3D0AE-9958-3F10-2B26-70908A301A8D}"/>
              </a:ext>
            </a:extLst>
          </p:cNvPr>
          <p:cNvSpPr>
            <a:spLocks noGrp="1"/>
          </p:cNvSpPr>
          <p:nvPr>
            <p:ph type="body" sz="quarter" idx="35"/>
          </p:nvPr>
        </p:nvSpPr>
        <p:spPr/>
        <p:txBody>
          <a:bodyPr/>
          <a:lstStyle/>
          <a:p>
            <a:endParaRPr lang="en-US"/>
          </a:p>
        </p:txBody>
      </p:sp>
    </p:spTree>
    <p:extLst>
      <p:ext uri="{BB962C8B-B14F-4D97-AF65-F5344CB8AC3E}">
        <p14:creationId xmlns:p14="http://schemas.microsoft.com/office/powerpoint/2010/main" val="3948330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1770B-642E-E4D5-A2E3-6162C01EEDE6}"/>
              </a:ext>
            </a:extLst>
          </p:cNvPr>
          <p:cNvSpPr>
            <a:spLocks noGrp="1"/>
          </p:cNvSpPr>
          <p:nvPr>
            <p:ph type="title"/>
          </p:nvPr>
        </p:nvSpPr>
        <p:spPr/>
        <p:txBody>
          <a:bodyPr/>
          <a:lstStyle/>
          <a:p>
            <a:r>
              <a:rPr lang="en-US" dirty="0"/>
              <a:t>ENUM USAGE</a:t>
            </a:r>
          </a:p>
        </p:txBody>
      </p:sp>
      <p:sp>
        <p:nvSpPr>
          <p:cNvPr id="3" name="Date Placeholder 2">
            <a:extLst>
              <a:ext uri="{FF2B5EF4-FFF2-40B4-BE49-F238E27FC236}">
                <a16:creationId xmlns:a16="http://schemas.microsoft.com/office/drawing/2014/main" id="{E4C5EC47-2616-8595-C50C-F5DE7A58E588}"/>
              </a:ext>
            </a:extLst>
          </p:cNvPr>
          <p:cNvSpPr>
            <a:spLocks noGrp="1"/>
          </p:cNvSpPr>
          <p:nvPr>
            <p:ph type="dt" sz="half" idx="10"/>
          </p:nvPr>
        </p:nvSpPr>
        <p:spPr/>
        <p:txBody>
          <a:bodyPr/>
          <a:lstStyle/>
          <a:p>
            <a:pPr rtl="0"/>
            <a:r>
              <a:rPr lang="en-GB" noProof="0"/>
              <a:t>7/1/20XX</a:t>
            </a:r>
          </a:p>
        </p:txBody>
      </p:sp>
      <p:sp>
        <p:nvSpPr>
          <p:cNvPr id="4" name="Footer Placeholder 3">
            <a:extLst>
              <a:ext uri="{FF2B5EF4-FFF2-40B4-BE49-F238E27FC236}">
                <a16:creationId xmlns:a16="http://schemas.microsoft.com/office/drawing/2014/main" id="{63D10D2C-674B-4D35-347A-169DC4D9CE8B}"/>
              </a:ext>
            </a:extLst>
          </p:cNvPr>
          <p:cNvSpPr>
            <a:spLocks noGrp="1"/>
          </p:cNvSpPr>
          <p:nvPr>
            <p:ph type="ftr" sz="quarter" idx="11"/>
          </p:nvPr>
        </p:nvSpPr>
        <p:spPr/>
        <p:txBody>
          <a:bodyPr/>
          <a:lstStyle/>
          <a:p>
            <a:pPr rtl="0"/>
            <a:r>
              <a:rPr lang="en-GB" noProof="0"/>
              <a:t>Pitch deck title</a:t>
            </a:r>
          </a:p>
        </p:txBody>
      </p:sp>
      <p:sp>
        <p:nvSpPr>
          <p:cNvPr id="5" name="Slide Number Placeholder 4">
            <a:extLst>
              <a:ext uri="{FF2B5EF4-FFF2-40B4-BE49-F238E27FC236}">
                <a16:creationId xmlns:a16="http://schemas.microsoft.com/office/drawing/2014/main" id="{49282FBD-7A46-95AE-9052-0BA8F9F9332F}"/>
              </a:ext>
            </a:extLst>
          </p:cNvPr>
          <p:cNvSpPr>
            <a:spLocks noGrp="1"/>
          </p:cNvSpPr>
          <p:nvPr>
            <p:ph type="sldNum" sz="quarter" idx="12"/>
          </p:nvPr>
        </p:nvSpPr>
        <p:spPr/>
        <p:txBody>
          <a:bodyPr/>
          <a:lstStyle/>
          <a:p>
            <a:pPr rtl="0"/>
            <a:fld id="{B5CEABB6-07DC-46E8-9B57-56EC44A396E5}" type="slidenum">
              <a:rPr lang="en-GB" noProof="0" smtClean="0"/>
              <a:t>13</a:t>
            </a:fld>
            <a:endParaRPr lang="en-GB" noProof="0"/>
          </a:p>
        </p:txBody>
      </p:sp>
      <p:pic>
        <p:nvPicPr>
          <p:cNvPr id="23" name="Content Placeholder 22" descr="A computer screen shot of a program code&#10;&#10;Description automatically generated">
            <a:extLst>
              <a:ext uri="{FF2B5EF4-FFF2-40B4-BE49-F238E27FC236}">
                <a16:creationId xmlns:a16="http://schemas.microsoft.com/office/drawing/2014/main" id="{7245E842-F406-30F0-287C-869ACD449A30}"/>
              </a:ext>
            </a:extLst>
          </p:cNvPr>
          <p:cNvPicPr>
            <a:picLocks noGrp="1" noChangeAspect="1"/>
          </p:cNvPicPr>
          <p:nvPr>
            <p:ph sz="quarter" idx="22"/>
          </p:nvPr>
        </p:nvPicPr>
        <p:blipFill>
          <a:blip r:embed="rId2"/>
          <a:stretch>
            <a:fillRect/>
          </a:stretch>
        </p:blipFill>
        <p:spPr>
          <a:xfrm>
            <a:off x="373933" y="1314078"/>
            <a:ext cx="10654889" cy="4708770"/>
          </a:xfrm>
        </p:spPr>
      </p:pic>
      <p:sp>
        <p:nvSpPr>
          <p:cNvPr id="7" name="Content Placeholder 6">
            <a:extLst>
              <a:ext uri="{FF2B5EF4-FFF2-40B4-BE49-F238E27FC236}">
                <a16:creationId xmlns:a16="http://schemas.microsoft.com/office/drawing/2014/main" id="{55691B0F-4A97-E641-3329-89755AD371AE}"/>
              </a:ext>
            </a:extLst>
          </p:cNvPr>
          <p:cNvSpPr>
            <a:spLocks noGrp="1"/>
          </p:cNvSpPr>
          <p:nvPr>
            <p:ph sz="quarter" idx="25"/>
          </p:nvPr>
        </p:nvSpPr>
        <p:spPr/>
        <p:txBody>
          <a:bodyPr/>
          <a:lstStyle/>
          <a:p>
            <a:endParaRPr lang="en-US"/>
          </a:p>
        </p:txBody>
      </p:sp>
      <p:sp>
        <p:nvSpPr>
          <p:cNvPr id="8" name="Content Placeholder 7">
            <a:extLst>
              <a:ext uri="{FF2B5EF4-FFF2-40B4-BE49-F238E27FC236}">
                <a16:creationId xmlns:a16="http://schemas.microsoft.com/office/drawing/2014/main" id="{88734E02-E30C-87F6-98F4-84A18C30A2CB}"/>
              </a:ext>
            </a:extLst>
          </p:cNvPr>
          <p:cNvSpPr>
            <a:spLocks noGrp="1"/>
          </p:cNvSpPr>
          <p:nvPr>
            <p:ph sz="quarter" idx="28"/>
          </p:nvPr>
        </p:nvSpPr>
        <p:spPr/>
        <p:txBody>
          <a:bodyPr/>
          <a:lstStyle/>
          <a:p>
            <a:endParaRPr lang="en-US"/>
          </a:p>
        </p:txBody>
      </p:sp>
      <p:sp>
        <p:nvSpPr>
          <p:cNvPr id="9" name="Content Placeholder 8">
            <a:extLst>
              <a:ext uri="{FF2B5EF4-FFF2-40B4-BE49-F238E27FC236}">
                <a16:creationId xmlns:a16="http://schemas.microsoft.com/office/drawing/2014/main" id="{59D8EDBE-FAAA-6639-E6A5-FFDD73137849}"/>
              </a:ext>
            </a:extLst>
          </p:cNvPr>
          <p:cNvSpPr>
            <a:spLocks noGrp="1"/>
          </p:cNvSpPr>
          <p:nvPr>
            <p:ph sz="quarter" idx="31"/>
          </p:nvPr>
        </p:nvSpPr>
        <p:spPr/>
        <p:txBody>
          <a:bodyPr/>
          <a:lstStyle/>
          <a:p>
            <a:endParaRPr lang="en-US"/>
          </a:p>
        </p:txBody>
      </p:sp>
      <p:sp>
        <p:nvSpPr>
          <p:cNvPr id="10" name="Text Placeholder 9">
            <a:extLst>
              <a:ext uri="{FF2B5EF4-FFF2-40B4-BE49-F238E27FC236}">
                <a16:creationId xmlns:a16="http://schemas.microsoft.com/office/drawing/2014/main" id="{F15C1261-EE27-CEC5-5B36-A794D763BF81}"/>
              </a:ext>
            </a:extLst>
          </p:cNvPr>
          <p:cNvSpPr>
            <a:spLocks noGrp="1"/>
          </p:cNvSpPr>
          <p:nvPr>
            <p:ph type="body" sz="quarter" idx="14"/>
          </p:nvPr>
        </p:nvSpPr>
        <p:spPr/>
        <p:txBody>
          <a:bodyPr/>
          <a:lstStyle/>
          <a:p>
            <a:endParaRPr lang="en-US"/>
          </a:p>
        </p:txBody>
      </p:sp>
      <p:sp>
        <p:nvSpPr>
          <p:cNvPr id="11" name="Text Placeholder 10">
            <a:extLst>
              <a:ext uri="{FF2B5EF4-FFF2-40B4-BE49-F238E27FC236}">
                <a16:creationId xmlns:a16="http://schemas.microsoft.com/office/drawing/2014/main" id="{32A125B5-7FC7-B25C-7565-ED190215AE39}"/>
              </a:ext>
            </a:extLst>
          </p:cNvPr>
          <p:cNvSpPr>
            <a:spLocks noGrp="1"/>
          </p:cNvSpPr>
          <p:nvPr>
            <p:ph type="body" sz="quarter" idx="15"/>
          </p:nvPr>
        </p:nvSpPr>
        <p:spPr/>
        <p:txBody>
          <a:bodyPr/>
          <a:lstStyle/>
          <a:p>
            <a:endParaRPr lang="en-US"/>
          </a:p>
        </p:txBody>
      </p:sp>
      <p:sp>
        <p:nvSpPr>
          <p:cNvPr id="12" name="Text Placeholder 11">
            <a:extLst>
              <a:ext uri="{FF2B5EF4-FFF2-40B4-BE49-F238E27FC236}">
                <a16:creationId xmlns:a16="http://schemas.microsoft.com/office/drawing/2014/main" id="{F2B3B84A-6F0E-F85C-40AF-6E9E40455773}"/>
              </a:ext>
            </a:extLst>
          </p:cNvPr>
          <p:cNvSpPr>
            <a:spLocks noGrp="1"/>
          </p:cNvSpPr>
          <p:nvPr>
            <p:ph type="body" sz="quarter" idx="23"/>
          </p:nvPr>
        </p:nvSpPr>
        <p:spPr/>
        <p:txBody>
          <a:bodyPr/>
          <a:lstStyle/>
          <a:p>
            <a:endParaRPr lang="en-US"/>
          </a:p>
        </p:txBody>
      </p:sp>
      <p:sp>
        <p:nvSpPr>
          <p:cNvPr id="13" name="Text Placeholder 12">
            <a:extLst>
              <a:ext uri="{FF2B5EF4-FFF2-40B4-BE49-F238E27FC236}">
                <a16:creationId xmlns:a16="http://schemas.microsoft.com/office/drawing/2014/main" id="{DFDFE6D3-A23A-F492-4594-7284C46A1C98}"/>
              </a:ext>
            </a:extLst>
          </p:cNvPr>
          <p:cNvSpPr>
            <a:spLocks noGrp="1"/>
          </p:cNvSpPr>
          <p:nvPr>
            <p:ph type="body" sz="quarter" idx="24"/>
          </p:nvPr>
        </p:nvSpPr>
        <p:spPr/>
        <p:txBody>
          <a:bodyPr/>
          <a:lstStyle/>
          <a:p>
            <a:endParaRPr lang="en-US"/>
          </a:p>
        </p:txBody>
      </p:sp>
      <p:sp>
        <p:nvSpPr>
          <p:cNvPr id="14" name="Text Placeholder 13">
            <a:extLst>
              <a:ext uri="{FF2B5EF4-FFF2-40B4-BE49-F238E27FC236}">
                <a16:creationId xmlns:a16="http://schemas.microsoft.com/office/drawing/2014/main" id="{468C2C79-98BA-88FF-F0A3-C7BBB6376158}"/>
              </a:ext>
            </a:extLst>
          </p:cNvPr>
          <p:cNvSpPr>
            <a:spLocks noGrp="1"/>
          </p:cNvSpPr>
          <p:nvPr>
            <p:ph type="body" sz="quarter" idx="26"/>
          </p:nvPr>
        </p:nvSpPr>
        <p:spPr/>
        <p:txBody>
          <a:bodyPr/>
          <a:lstStyle/>
          <a:p>
            <a:endParaRPr lang="en-US"/>
          </a:p>
        </p:txBody>
      </p:sp>
      <p:sp>
        <p:nvSpPr>
          <p:cNvPr id="15" name="Text Placeholder 14">
            <a:extLst>
              <a:ext uri="{FF2B5EF4-FFF2-40B4-BE49-F238E27FC236}">
                <a16:creationId xmlns:a16="http://schemas.microsoft.com/office/drawing/2014/main" id="{EC5A95D0-6C07-C7D7-0CB5-2440821F1569}"/>
              </a:ext>
            </a:extLst>
          </p:cNvPr>
          <p:cNvSpPr>
            <a:spLocks noGrp="1"/>
          </p:cNvSpPr>
          <p:nvPr>
            <p:ph type="body" sz="quarter" idx="27"/>
          </p:nvPr>
        </p:nvSpPr>
        <p:spPr/>
        <p:txBody>
          <a:bodyPr/>
          <a:lstStyle/>
          <a:p>
            <a:endParaRPr lang="en-US"/>
          </a:p>
        </p:txBody>
      </p:sp>
      <p:sp>
        <p:nvSpPr>
          <p:cNvPr id="16" name="Text Placeholder 15">
            <a:extLst>
              <a:ext uri="{FF2B5EF4-FFF2-40B4-BE49-F238E27FC236}">
                <a16:creationId xmlns:a16="http://schemas.microsoft.com/office/drawing/2014/main" id="{B53E3C98-0D34-91D4-3E99-21F3168916C1}"/>
              </a:ext>
            </a:extLst>
          </p:cNvPr>
          <p:cNvSpPr>
            <a:spLocks noGrp="1"/>
          </p:cNvSpPr>
          <p:nvPr>
            <p:ph type="body" sz="quarter" idx="29"/>
          </p:nvPr>
        </p:nvSpPr>
        <p:spPr/>
        <p:txBody>
          <a:bodyPr/>
          <a:lstStyle/>
          <a:p>
            <a:endParaRPr lang="en-US"/>
          </a:p>
        </p:txBody>
      </p:sp>
      <p:sp>
        <p:nvSpPr>
          <p:cNvPr id="17" name="Text Placeholder 16">
            <a:extLst>
              <a:ext uri="{FF2B5EF4-FFF2-40B4-BE49-F238E27FC236}">
                <a16:creationId xmlns:a16="http://schemas.microsoft.com/office/drawing/2014/main" id="{6FE9C79A-40EF-4762-8AD3-251A426A202C}"/>
              </a:ext>
            </a:extLst>
          </p:cNvPr>
          <p:cNvSpPr>
            <a:spLocks noGrp="1"/>
          </p:cNvSpPr>
          <p:nvPr>
            <p:ph type="body" sz="quarter" idx="30"/>
          </p:nvPr>
        </p:nvSpPr>
        <p:spPr/>
        <p:txBody>
          <a:bodyPr/>
          <a:lstStyle/>
          <a:p>
            <a:endParaRPr lang="en-US" dirty="0"/>
          </a:p>
        </p:txBody>
      </p:sp>
      <p:sp>
        <p:nvSpPr>
          <p:cNvPr id="18" name="Text Placeholder 17">
            <a:extLst>
              <a:ext uri="{FF2B5EF4-FFF2-40B4-BE49-F238E27FC236}">
                <a16:creationId xmlns:a16="http://schemas.microsoft.com/office/drawing/2014/main" id="{87A158E6-3ED6-3EA8-D002-4F31826919D2}"/>
              </a:ext>
            </a:extLst>
          </p:cNvPr>
          <p:cNvSpPr>
            <a:spLocks noGrp="1"/>
          </p:cNvSpPr>
          <p:nvPr>
            <p:ph type="body" sz="quarter" idx="32"/>
          </p:nvPr>
        </p:nvSpPr>
        <p:spPr/>
        <p:txBody>
          <a:bodyPr/>
          <a:lstStyle/>
          <a:p>
            <a:endParaRPr lang="en-US"/>
          </a:p>
        </p:txBody>
      </p:sp>
      <p:sp>
        <p:nvSpPr>
          <p:cNvPr id="19" name="Text Placeholder 18">
            <a:extLst>
              <a:ext uri="{FF2B5EF4-FFF2-40B4-BE49-F238E27FC236}">
                <a16:creationId xmlns:a16="http://schemas.microsoft.com/office/drawing/2014/main" id="{813A1877-428A-9C96-7508-30EBBC63C423}"/>
              </a:ext>
            </a:extLst>
          </p:cNvPr>
          <p:cNvSpPr>
            <a:spLocks noGrp="1"/>
          </p:cNvSpPr>
          <p:nvPr>
            <p:ph type="body" sz="quarter" idx="33"/>
          </p:nvPr>
        </p:nvSpPr>
        <p:spPr/>
        <p:txBody>
          <a:bodyPr/>
          <a:lstStyle/>
          <a:p>
            <a:endParaRPr lang="en-US"/>
          </a:p>
        </p:txBody>
      </p:sp>
      <p:sp>
        <p:nvSpPr>
          <p:cNvPr id="20" name="Text Placeholder 19">
            <a:extLst>
              <a:ext uri="{FF2B5EF4-FFF2-40B4-BE49-F238E27FC236}">
                <a16:creationId xmlns:a16="http://schemas.microsoft.com/office/drawing/2014/main" id="{D7B958E9-F8A0-B64C-D212-3C9CBA25B8F1}"/>
              </a:ext>
            </a:extLst>
          </p:cNvPr>
          <p:cNvSpPr>
            <a:spLocks noGrp="1"/>
          </p:cNvSpPr>
          <p:nvPr>
            <p:ph type="body" sz="quarter" idx="34"/>
          </p:nvPr>
        </p:nvSpPr>
        <p:spPr/>
        <p:txBody>
          <a:bodyPr/>
          <a:lstStyle/>
          <a:p>
            <a:endParaRPr lang="en-US"/>
          </a:p>
        </p:txBody>
      </p:sp>
      <p:sp>
        <p:nvSpPr>
          <p:cNvPr id="21" name="Text Placeholder 20">
            <a:extLst>
              <a:ext uri="{FF2B5EF4-FFF2-40B4-BE49-F238E27FC236}">
                <a16:creationId xmlns:a16="http://schemas.microsoft.com/office/drawing/2014/main" id="{4E1E4375-F63A-6191-98AF-36E7D81EEC91}"/>
              </a:ext>
            </a:extLst>
          </p:cNvPr>
          <p:cNvSpPr>
            <a:spLocks noGrp="1"/>
          </p:cNvSpPr>
          <p:nvPr>
            <p:ph type="body" sz="quarter" idx="35"/>
          </p:nvPr>
        </p:nvSpPr>
        <p:spPr/>
        <p:txBody>
          <a:bodyPr/>
          <a:lstStyle/>
          <a:p>
            <a:endParaRPr lang="en-US"/>
          </a:p>
        </p:txBody>
      </p:sp>
    </p:spTree>
    <p:extLst>
      <p:ext uri="{BB962C8B-B14F-4D97-AF65-F5344CB8AC3E}">
        <p14:creationId xmlns:p14="http://schemas.microsoft.com/office/powerpoint/2010/main" val="1250037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C9FCC-19D4-CD10-D508-8FEA68234FCF}"/>
              </a:ext>
            </a:extLst>
          </p:cNvPr>
          <p:cNvSpPr>
            <a:spLocks noGrp="1"/>
          </p:cNvSpPr>
          <p:nvPr>
            <p:ph type="title"/>
          </p:nvPr>
        </p:nvSpPr>
        <p:spPr/>
        <p:txBody>
          <a:bodyPr/>
          <a:lstStyle/>
          <a:p>
            <a:r>
              <a:rPr lang="en-US"/>
              <a:t>Enum usage</a:t>
            </a:r>
          </a:p>
        </p:txBody>
      </p:sp>
      <p:sp>
        <p:nvSpPr>
          <p:cNvPr id="3" name="Date Placeholder 2">
            <a:extLst>
              <a:ext uri="{FF2B5EF4-FFF2-40B4-BE49-F238E27FC236}">
                <a16:creationId xmlns:a16="http://schemas.microsoft.com/office/drawing/2014/main" id="{DCB411D6-875D-CC25-0AFB-810A482496D3}"/>
              </a:ext>
            </a:extLst>
          </p:cNvPr>
          <p:cNvSpPr>
            <a:spLocks noGrp="1"/>
          </p:cNvSpPr>
          <p:nvPr>
            <p:ph type="dt" sz="half" idx="10"/>
          </p:nvPr>
        </p:nvSpPr>
        <p:spPr/>
        <p:txBody>
          <a:bodyPr/>
          <a:lstStyle/>
          <a:p>
            <a:pPr rtl="0"/>
            <a:r>
              <a:rPr lang="en-GB" noProof="0"/>
              <a:t>7/1/20XX</a:t>
            </a:r>
          </a:p>
        </p:txBody>
      </p:sp>
      <p:sp>
        <p:nvSpPr>
          <p:cNvPr id="4" name="Footer Placeholder 3">
            <a:extLst>
              <a:ext uri="{FF2B5EF4-FFF2-40B4-BE49-F238E27FC236}">
                <a16:creationId xmlns:a16="http://schemas.microsoft.com/office/drawing/2014/main" id="{E42AEECA-39B9-3882-5264-34027BFC1779}"/>
              </a:ext>
            </a:extLst>
          </p:cNvPr>
          <p:cNvSpPr>
            <a:spLocks noGrp="1"/>
          </p:cNvSpPr>
          <p:nvPr>
            <p:ph type="ftr" sz="quarter" idx="11"/>
          </p:nvPr>
        </p:nvSpPr>
        <p:spPr/>
        <p:txBody>
          <a:bodyPr/>
          <a:lstStyle/>
          <a:p>
            <a:pPr rtl="0"/>
            <a:r>
              <a:rPr lang="en-GB" noProof="0"/>
              <a:t>Pitch deck title</a:t>
            </a:r>
          </a:p>
        </p:txBody>
      </p:sp>
      <p:sp>
        <p:nvSpPr>
          <p:cNvPr id="5" name="Slide Number Placeholder 4">
            <a:extLst>
              <a:ext uri="{FF2B5EF4-FFF2-40B4-BE49-F238E27FC236}">
                <a16:creationId xmlns:a16="http://schemas.microsoft.com/office/drawing/2014/main" id="{583FE020-FEB3-D953-E330-5ECB469A01A6}"/>
              </a:ext>
            </a:extLst>
          </p:cNvPr>
          <p:cNvSpPr>
            <a:spLocks noGrp="1"/>
          </p:cNvSpPr>
          <p:nvPr>
            <p:ph type="sldNum" sz="quarter" idx="12"/>
          </p:nvPr>
        </p:nvSpPr>
        <p:spPr/>
        <p:txBody>
          <a:bodyPr/>
          <a:lstStyle/>
          <a:p>
            <a:pPr rtl="0"/>
            <a:fld id="{B5CEABB6-07DC-46E8-9B57-56EC44A396E5}" type="slidenum">
              <a:rPr lang="en-GB" noProof="0" smtClean="0"/>
              <a:t>14</a:t>
            </a:fld>
            <a:endParaRPr lang="en-GB" noProof="0"/>
          </a:p>
        </p:txBody>
      </p:sp>
      <p:pic>
        <p:nvPicPr>
          <p:cNvPr id="23" name="Content Placeholder 22" descr="A screen shot of a computer program&#10;&#10;Description automatically generated">
            <a:extLst>
              <a:ext uri="{FF2B5EF4-FFF2-40B4-BE49-F238E27FC236}">
                <a16:creationId xmlns:a16="http://schemas.microsoft.com/office/drawing/2014/main" id="{31CD17C9-1059-6136-F3E6-31D10649E856}"/>
              </a:ext>
            </a:extLst>
          </p:cNvPr>
          <p:cNvPicPr>
            <a:picLocks noGrp="1" noChangeAspect="1"/>
          </p:cNvPicPr>
          <p:nvPr>
            <p:ph sz="quarter" idx="22"/>
          </p:nvPr>
        </p:nvPicPr>
        <p:blipFill>
          <a:blip r:embed="rId2"/>
          <a:stretch>
            <a:fillRect/>
          </a:stretch>
        </p:blipFill>
        <p:spPr>
          <a:xfrm>
            <a:off x="582612" y="1513104"/>
            <a:ext cx="8035115" cy="4320768"/>
          </a:xfrm>
        </p:spPr>
      </p:pic>
      <p:sp>
        <p:nvSpPr>
          <p:cNvPr id="7" name="Content Placeholder 6">
            <a:extLst>
              <a:ext uri="{FF2B5EF4-FFF2-40B4-BE49-F238E27FC236}">
                <a16:creationId xmlns:a16="http://schemas.microsoft.com/office/drawing/2014/main" id="{4FFFAC98-C6EC-8A3C-27BC-5EF089B9E015}"/>
              </a:ext>
            </a:extLst>
          </p:cNvPr>
          <p:cNvSpPr>
            <a:spLocks noGrp="1"/>
          </p:cNvSpPr>
          <p:nvPr>
            <p:ph sz="quarter" idx="25"/>
          </p:nvPr>
        </p:nvSpPr>
        <p:spPr/>
        <p:txBody>
          <a:bodyPr/>
          <a:lstStyle/>
          <a:p>
            <a:endParaRPr lang="en-US"/>
          </a:p>
        </p:txBody>
      </p:sp>
      <p:sp>
        <p:nvSpPr>
          <p:cNvPr id="8" name="Content Placeholder 7">
            <a:extLst>
              <a:ext uri="{FF2B5EF4-FFF2-40B4-BE49-F238E27FC236}">
                <a16:creationId xmlns:a16="http://schemas.microsoft.com/office/drawing/2014/main" id="{A2B0659E-2355-FE99-018E-8ED8DF277476}"/>
              </a:ext>
            </a:extLst>
          </p:cNvPr>
          <p:cNvSpPr>
            <a:spLocks noGrp="1"/>
          </p:cNvSpPr>
          <p:nvPr>
            <p:ph sz="quarter" idx="28"/>
          </p:nvPr>
        </p:nvSpPr>
        <p:spPr/>
        <p:txBody>
          <a:bodyPr/>
          <a:lstStyle/>
          <a:p>
            <a:endParaRPr lang="en-US"/>
          </a:p>
        </p:txBody>
      </p:sp>
      <p:sp>
        <p:nvSpPr>
          <p:cNvPr id="9" name="Content Placeholder 8">
            <a:extLst>
              <a:ext uri="{FF2B5EF4-FFF2-40B4-BE49-F238E27FC236}">
                <a16:creationId xmlns:a16="http://schemas.microsoft.com/office/drawing/2014/main" id="{E1E67550-45AA-95A7-DE82-9F46F3B00975}"/>
              </a:ext>
            </a:extLst>
          </p:cNvPr>
          <p:cNvSpPr>
            <a:spLocks noGrp="1"/>
          </p:cNvSpPr>
          <p:nvPr>
            <p:ph sz="quarter" idx="31"/>
          </p:nvPr>
        </p:nvSpPr>
        <p:spPr/>
        <p:txBody>
          <a:bodyPr/>
          <a:lstStyle/>
          <a:p>
            <a:endParaRPr lang="en-US"/>
          </a:p>
        </p:txBody>
      </p:sp>
      <p:sp>
        <p:nvSpPr>
          <p:cNvPr id="10" name="Text Placeholder 9">
            <a:extLst>
              <a:ext uri="{FF2B5EF4-FFF2-40B4-BE49-F238E27FC236}">
                <a16:creationId xmlns:a16="http://schemas.microsoft.com/office/drawing/2014/main" id="{1897447F-B899-1887-E5B1-FB58D43DF40F}"/>
              </a:ext>
            </a:extLst>
          </p:cNvPr>
          <p:cNvSpPr>
            <a:spLocks noGrp="1"/>
          </p:cNvSpPr>
          <p:nvPr>
            <p:ph type="body" sz="quarter" idx="14"/>
          </p:nvPr>
        </p:nvSpPr>
        <p:spPr/>
        <p:txBody>
          <a:bodyPr/>
          <a:lstStyle/>
          <a:p>
            <a:endParaRPr lang="en-US"/>
          </a:p>
        </p:txBody>
      </p:sp>
      <p:sp>
        <p:nvSpPr>
          <p:cNvPr id="11" name="Text Placeholder 10">
            <a:extLst>
              <a:ext uri="{FF2B5EF4-FFF2-40B4-BE49-F238E27FC236}">
                <a16:creationId xmlns:a16="http://schemas.microsoft.com/office/drawing/2014/main" id="{8CD251DB-5A6C-904D-592E-F14CB8678973}"/>
              </a:ext>
            </a:extLst>
          </p:cNvPr>
          <p:cNvSpPr>
            <a:spLocks noGrp="1"/>
          </p:cNvSpPr>
          <p:nvPr>
            <p:ph type="body" sz="quarter" idx="15"/>
          </p:nvPr>
        </p:nvSpPr>
        <p:spPr/>
        <p:txBody>
          <a:bodyPr/>
          <a:lstStyle/>
          <a:p>
            <a:endParaRPr lang="en-US"/>
          </a:p>
        </p:txBody>
      </p:sp>
      <p:sp>
        <p:nvSpPr>
          <p:cNvPr id="12" name="Text Placeholder 11">
            <a:extLst>
              <a:ext uri="{FF2B5EF4-FFF2-40B4-BE49-F238E27FC236}">
                <a16:creationId xmlns:a16="http://schemas.microsoft.com/office/drawing/2014/main" id="{069230D5-51DD-251E-14E6-34280793ADA9}"/>
              </a:ext>
            </a:extLst>
          </p:cNvPr>
          <p:cNvSpPr>
            <a:spLocks noGrp="1"/>
          </p:cNvSpPr>
          <p:nvPr>
            <p:ph type="body" sz="quarter" idx="23"/>
          </p:nvPr>
        </p:nvSpPr>
        <p:spPr/>
        <p:txBody>
          <a:bodyPr/>
          <a:lstStyle/>
          <a:p>
            <a:endParaRPr lang="en-US"/>
          </a:p>
        </p:txBody>
      </p:sp>
      <p:sp>
        <p:nvSpPr>
          <p:cNvPr id="13" name="Text Placeholder 12">
            <a:extLst>
              <a:ext uri="{FF2B5EF4-FFF2-40B4-BE49-F238E27FC236}">
                <a16:creationId xmlns:a16="http://schemas.microsoft.com/office/drawing/2014/main" id="{949A5020-05C0-C112-D571-F84F8175391D}"/>
              </a:ext>
            </a:extLst>
          </p:cNvPr>
          <p:cNvSpPr>
            <a:spLocks noGrp="1"/>
          </p:cNvSpPr>
          <p:nvPr>
            <p:ph type="body" sz="quarter" idx="24"/>
          </p:nvPr>
        </p:nvSpPr>
        <p:spPr/>
        <p:txBody>
          <a:bodyPr/>
          <a:lstStyle/>
          <a:p>
            <a:endParaRPr lang="en-US"/>
          </a:p>
        </p:txBody>
      </p:sp>
      <p:sp>
        <p:nvSpPr>
          <p:cNvPr id="14" name="Text Placeholder 13">
            <a:extLst>
              <a:ext uri="{FF2B5EF4-FFF2-40B4-BE49-F238E27FC236}">
                <a16:creationId xmlns:a16="http://schemas.microsoft.com/office/drawing/2014/main" id="{8AF34A47-F997-2969-6131-123E2AFBD088}"/>
              </a:ext>
            </a:extLst>
          </p:cNvPr>
          <p:cNvSpPr>
            <a:spLocks noGrp="1"/>
          </p:cNvSpPr>
          <p:nvPr>
            <p:ph type="body" sz="quarter" idx="26"/>
          </p:nvPr>
        </p:nvSpPr>
        <p:spPr/>
        <p:txBody>
          <a:bodyPr/>
          <a:lstStyle/>
          <a:p>
            <a:endParaRPr lang="en-US"/>
          </a:p>
        </p:txBody>
      </p:sp>
      <p:sp>
        <p:nvSpPr>
          <p:cNvPr id="15" name="Text Placeholder 14">
            <a:extLst>
              <a:ext uri="{FF2B5EF4-FFF2-40B4-BE49-F238E27FC236}">
                <a16:creationId xmlns:a16="http://schemas.microsoft.com/office/drawing/2014/main" id="{32B58146-0A2E-5863-11B6-CF8E866F5A17}"/>
              </a:ext>
            </a:extLst>
          </p:cNvPr>
          <p:cNvSpPr>
            <a:spLocks noGrp="1"/>
          </p:cNvSpPr>
          <p:nvPr>
            <p:ph type="body" sz="quarter" idx="27"/>
          </p:nvPr>
        </p:nvSpPr>
        <p:spPr/>
        <p:txBody>
          <a:bodyPr/>
          <a:lstStyle/>
          <a:p>
            <a:endParaRPr lang="en-US"/>
          </a:p>
        </p:txBody>
      </p:sp>
      <p:sp>
        <p:nvSpPr>
          <p:cNvPr id="16" name="Text Placeholder 15">
            <a:extLst>
              <a:ext uri="{FF2B5EF4-FFF2-40B4-BE49-F238E27FC236}">
                <a16:creationId xmlns:a16="http://schemas.microsoft.com/office/drawing/2014/main" id="{04E6C25B-E421-7806-C39D-B349490B7135}"/>
              </a:ext>
            </a:extLst>
          </p:cNvPr>
          <p:cNvSpPr>
            <a:spLocks noGrp="1"/>
          </p:cNvSpPr>
          <p:nvPr>
            <p:ph type="body" sz="quarter" idx="29"/>
          </p:nvPr>
        </p:nvSpPr>
        <p:spPr/>
        <p:txBody>
          <a:bodyPr/>
          <a:lstStyle/>
          <a:p>
            <a:endParaRPr lang="en-US"/>
          </a:p>
        </p:txBody>
      </p:sp>
      <p:sp>
        <p:nvSpPr>
          <p:cNvPr id="17" name="Text Placeholder 16">
            <a:extLst>
              <a:ext uri="{FF2B5EF4-FFF2-40B4-BE49-F238E27FC236}">
                <a16:creationId xmlns:a16="http://schemas.microsoft.com/office/drawing/2014/main" id="{6527A4B9-7ACB-C505-9317-824184003C44}"/>
              </a:ext>
            </a:extLst>
          </p:cNvPr>
          <p:cNvSpPr>
            <a:spLocks noGrp="1"/>
          </p:cNvSpPr>
          <p:nvPr>
            <p:ph type="body" sz="quarter" idx="30"/>
          </p:nvPr>
        </p:nvSpPr>
        <p:spPr/>
        <p:txBody>
          <a:bodyPr/>
          <a:lstStyle/>
          <a:p>
            <a:endParaRPr lang="en-US"/>
          </a:p>
        </p:txBody>
      </p:sp>
      <p:sp>
        <p:nvSpPr>
          <p:cNvPr id="18" name="Text Placeholder 17">
            <a:extLst>
              <a:ext uri="{FF2B5EF4-FFF2-40B4-BE49-F238E27FC236}">
                <a16:creationId xmlns:a16="http://schemas.microsoft.com/office/drawing/2014/main" id="{8936AA23-3399-8E88-F4D7-ECD7140FEA90}"/>
              </a:ext>
            </a:extLst>
          </p:cNvPr>
          <p:cNvSpPr>
            <a:spLocks noGrp="1"/>
          </p:cNvSpPr>
          <p:nvPr>
            <p:ph type="body" sz="quarter" idx="32"/>
          </p:nvPr>
        </p:nvSpPr>
        <p:spPr/>
        <p:txBody>
          <a:bodyPr/>
          <a:lstStyle/>
          <a:p>
            <a:endParaRPr lang="en-US"/>
          </a:p>
        </p:txBody>
      </p:sp>
      <p:sp>
        <p:nvSpPr>
          <p:cNvPr id="19" name="Text Placeholder 18">
            <a:extLst>
              <a:ext uri="{FF2B5EF4-FFF2-40B4-BE49-F238E27FC236}">
                <a16:creationId xmlns:a16="http://schemas.microsoft.com/office/drawing/2014/main" id="{757BCA55-3E6C-3AAA-D9AC-7C30115C0D74}"/>
              </a:ext>
            </a:extLst>
          </p:cNvPr>
          <p:cNvSpPr>
            <a:spLocks noGrp="1"/>
          </p:cNvSpPr>
          <p:nvPr>
            <p:ph type="body" sz="quarter" idx="33"/>
          </p:nvPr>
        </p:nvSpPr>
        <p:spPr/>
        <p:txBody>
          <a:bodyPr/>
          <a:lstStyle/>
          <a:p>
            <a:endParaRPr lang="en-US"/>
          </a:p>
        </p:txBody>
      </p:sp>
      <p:sp>
        <p:nvSpPr>
          <p:cNvPr id="20" name="Text Placeholder 19">
            <a:extLst>
              <a:ext uri="{FF2B5EF4-FFF2-40B4-BE49-F238E27FC236}">
                <a16:creationId xmlns:a16="http://schemas.microsoft.com/office/drawing/2014/main" id="{FAE3864F-7D8B-7F23-645B-D44BB2D5C4FF}"/>
              </a:ext>
            </a:extLst>
          </p:cNvPr>
          <p:cNvSpPr>
            <a:spLocks noGrp="1"/>
          </p:cNvSpPr>
          <p:nvPr>
            <p:ph type="body" sz="quarter" idx="34"/>
          </p:nvPr>
        </p:nvSpPr>
        <p:spPr/>
        <p:txBody>
          <a:bodyPr/>
          <a:lstStyle/>
          <a:p>
            <a:endParaRPr lang="en-US"/>
          </a:p>
        </p:txBody>
      </p:sp>
      <p:sp>
        <p:nvSpPr>
          <p:cNvPr id="21" name="Text Placeholder 20">
            <a:extLst>
              <a:ext uri="{FF2B5EF4-FFF2-40B4-BE49-F238E27FC236}">
                <a16:creationId xmlns:a16="http://schemas.microsoft.com/office/drawing/2014/main" id="{2394E142-93E5-ACF8-2782-00B49B7F181A}"/>
              </a:ext>
            </a:extLst>
          </p:cNvPr>
          <p:cNvSpPr>
            <a:spLocks noGrp="1"/>
          </p:cNvSpPr>
          <p:nvPr>
            <p:ph type="body" sz="quarter" idx="35"/>
          </p:nvPr>
        </p:nvSpPr>
        <p:spPr/>
        <p:txBody>
          <a:bodyPr/>
          <a:lstStyle/>
          <a:p>
            <a:endParaRPr lang="en-US"/>
          </a:p>
        </p:txBody>
      </p:sp>
    </p:spTree>
    <p:extLst>
      <p:ext uri="{BB962C8B-B14F-4D97-AF65-F5344CB8AC3E}">
        <p14:creationId xmlns:p14="http://schemas.microsoft.com/office/powerpoint/2010/main" val="3499817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6BAF2-FFD1-DA3A-A55B-F31EE1C3E498}"/>
              </a:ext>
            </a:extLst>
          </p:cNvPr>
          <p:cNvSpPr>
            <a:spLocks noGrp="1"/>
          </p:cNvSpPr>
          <p:nvPr>
            <p:ph type="title"/>
          </p:nvPr>
        </p:nvSpPr>
        <p:spPr/>
        <p:txBody>
          <a:bodyPr/>
          <a:lstStyle/>
          <a:p>
            <a:r>
              <a:rPr lang="en-US" dirty="0" err="1"/>
              <a:t>Iequatable</a:t>
            </a:r>
            <a:r>
              <a:rPr lang="en-US" dirty="0"/>
              <a:t> usage</a:t>
            </a:r>
          </a:p>
        </p:txBody>
      </p:sp>
      <p:sp>
        <p:nvSpPr>
          <p:cNvPr id="3" name="Date Placeholder 2">
            <a:extLst>
              <a:ext uri="{FF2B5EF4-FFF2-40B4-BE49-F238E27FC236}">
                <a16:creationId xmlns:a16="http://schemas.microsoft.com/office/drawing/2014/main" id="{CBD82FA7-1C4E-B873-68D1-1FD2757B5849}"/>
              </a:ext>
            </a:extLst>
          </p:cNvPr>
          <p:cNvSpPr>
            <a:spLocks noGrp="1"/>
          </p:cNvSpPr>
          <p:nvPr>
            <p:ph type="dt" sz="half" idx="10"/>
          </p:nvPr>
        </p:nvSpPr>
        <p:spPr/>
        <p:txBody>
          <a:bodyPr/>
          <a:lstStyle/>
          <a:p>
            <a:pPr rtl="0"/>
            <a:r>
              <a:rPr lang="en-GB" noProof="0"/>
              <a:t>7/1/20XX</a:t>
            </a:r>
          </a:p>
        </p:txBody>
      </p:sp>
      <p:sp>
        <p:nvSpPr>
          <p:cNvPr id="4" name="Footer Placeholder 3">
            <a:extLst>
              <a:ext uri="{FF2B5EF4-FFF2-40B4-BE49-F238E27FC236}">
                <a16:creationId xmlns:a16="http://schemas.microsoft.com/office/drawing/2014/main" id="{B2764AE1-5656-069F-0CF6-AF097A883803}"/>
              </a:ext>
            </a:extLst>
          </p:cNvPr>
          <p:cNvSpPr>
            <a:spLocks noGrp="1"/>
          </p:cNvSpPr>
          <p:nvPr>
            <p:ph type="ftr" sz="quarter" idx="11"/>
          </p:nvPr>
        </p:nvSpPr>
        <p:spPr/>
        <p:txBody>
          <a:bodyPr/>
          <a:lstStyle/>
          <a:p>
            <a:pPr rtl="0"/>
            <a:r>
              <a:rPr lang="en-GB" noProof="0"/>
              <a:t>Pitch deck title</a:t>
            </a:r>
          </a:p>
        </p:txBody>
      </p:sp>
      <p:sp>
        <p:nvSpPr>
          <p:cNvPr id="5" name="Slide Number Placeholder 4">
            <a:extLst>
              <a:ext uri="{FF2B5EF4-FFF2-40B4-BE49-F238E27FC236}">
                <a16:creationId xmlns:a16="http://schemas.microsoft.com/office/drawing/2014/main" id="{F378F6AD-58DD-E457-D111-C6AA831FB409}"/>
              </a:ext>
            </a:extLst>
          </p:cNvPr>
          <p:cNvSpPr>
            <a:spLocks noGrp="1"/>
          </p:cNvSpPr>
          <p:nvPr>
            <p:ph type="sldNum" sz="quarter" idx="12"/>
          </p:nvPr>
        </p:nvSpPr>
        <p:spPr/>
        <p:txBody>
          <a:bodyPr/>
          <a:lstStyle/>
          <a:p>
            <a:pPr rtl="0"/>
            <a:fld id="{B5CEABB6-07DC-46E8-9B57-56EC44A396E5}" type="slidenum">
              <a:rPr lang="en-GB" noProof="0" smtClean="0"/>
              <a:t>15</a:t>
            </a:fld>
            <a:endParaRPr lang="en-GB" noProof="0"/>
          </a:p>
        </p:txBody>
      </p:sp>
      <p:pic>
        <p:nvPicPr>
          <p:cNvPr id="23" name="Content Placeholder 22">
            <a:extLst>
              <a:ext uri="{FF2B5EF4-FFF2-40B4-BE49-F238E27FC236}">
                <a16:creationId xmlns:a16="http://schemas.microsoft.com/office/drawing/2014/main" id="{D7906242-BD17-FEAB-3241-EF5451255FE5}"/>
              </a:ext>
            </a:extLst>
          </p:cNvPr>
          <p:cNvPicPr>
            <a:picLocks noGrp="1" noChangeAspect="1"/>
          </p:cNvPicPr>
          <p:nvPr>
            <p:ph sz="quarter" idx="22"/>
          </p:nvPr>
        </p:nvPicPr>
        <p:blipFill>
          <a:blip r:embed="rId2"/>
          <a:stretch>
            <a:fillRect/>
          </a:stretch>
        </p:blipFill>
        <p:spPr>
          <a:xfrm>
            <a:off x="838200" y="1318436"/>
            <a:ext cx="7189381" cy="5198609"/>
          </a:xfrm>
        </p:spPr>
      </p:pic>
      <p:sp>
        <p:nvSpPr>
          <p:cNvPr id="7" name="Content Placeholder 6">
            <a:extLst>
              <a:ext uri="{FF2B5EF4-FFF2-40B4-BE49-F238E27FC236}">
                <a16:creationId xmlns:a16="http://schemas.microsoft.com/office/drawing/2014/main" id="{6115505E-6483-5ABA-C212-55B4E3FAF11F}"/>
              </a:ext>
            </a:extLst>
          </p:cNvPr>
          <p:cNvSpPr>
            <a:spLocks noGrp="1"/>
          </p:cNvSpPr>
          <p:nvPr>
            <p:ph sz="quarter" idx="25"/>
          </p:nvPr>
        </p:nvSpPr>
        <p:spPr/>
        <p:txBody>
          <a:bodyPr/>
          <a:lstStyle/>
          <a:p>
            <a:endParaRPr lang="en-US"/>
          </a:p>
        </p:txBody>
      </p:sp>
      <p:sp>
        <p:nvSpPr>
          <p:cNvPr id="8" name="Content Placeholder 7">
            <a:extLst>
              <a:ext uri="{FF2B5EF4-FFF2-40B4-BE49-F238E27FC236}">
                <a16:creationId xmlns:a16="http://schemas.microsoft.com/office/drawing/2014/main" id="{EF1E85B8-BC78-68E5-09C7-D610FF29F845}"/>
              </a:ext>
            </a:extLst>
          </p:cNvPr>
          <p:cNvSpPr>
            <a:spLocks noGrp="1"/>
          </p:cNvSpPr>
          <p:nvPr>
            <p:ph sz="quarter" idx="28"/>
          </p:nvPr>
        </p:nvSpPr>
        <p:spPr/>
        <p:txBody>
          <a:bodyPr/>
          <a:lstStyle/>
          <a:p>
            <a:endParaRPr lang="en-US"/>
          </a:p>
        </p:txBody>
      </p:sp>
      <p:sp>
        <p:nvSpPr>
          <p:cNvPr id="9" name="Content Placeholder 8">
            <a:extLst>
              <a:ext uri="{FF2B5EF4-FFF2-40B4-BE49-F238E27FC236}">
                <a16:creationId xmlns:a16="http://schemas.microsoft.com/office/drawing/2014/main" id="{27294EFC-9CD6-6871-D793-A3CA327D0B1C}"/>
              </a:ext>
            </a:extLst>
          </p:cNvPr>
          <p:cNvSpPr>
            <a:spLocks noGrp="1"/>
          </p:cNvSpPr>
          <p:nvPr>
            <p:ph sz="quarter" idx="31"/>
          </p:nvPr>
        </p:nvSpPr>
        <p:spPr/>
        <p:txBody>
          <a:bodyPr/>
          <a:lstStyle/>
          <a:p>
            <a:endParaRPr lang="en-US"/>
          </a:p>
        </p:txBody>
      </p:sp>
      <p:sp>
        <p:nvSpPr>
          <p:cNvPr id="10" name="Text Placeholder 9">
            <a:extLst>
              <a:ext uri="{FF2B5EF4-FFF2-40B4-BE49-F238E27FC236}">
                <a16:creationId xmlns:a16="http://schemas.microsoft.com/office/drawing/2014/main" id="{C2409676-50C7-4CB8-B3FD-BADA1511063D}"/>
              </a:ext>
            </a:extLst>
          </p:cNvPr>
          <p:cNvSpPr>
            <a:spLocks noGrp="1"/>
          </p:cNvSpPr>
          <p:nvPr>
            <p:ph type="body" sz="quarter" idx="14"/>
          </p:nvPr>
        </p:nvSpPr>
        <p:spPr/>
        <p:txBody>
          <a:bodyPr/>
          <a:lstStyle/>
          <a:p>
            <a:endParaRPr lang="en-US"/>
          </a:p>
        </p:txBody>
      </p:sp>
      <p:sp>
        <p:nvSpPr>
          <p:cNvPr id="11" name="Text Placeholder 10">
            <a:extLst>
              <a:ext uri="{FF2B5EF4-FFF2-40B4-BE49-F238E27FC236}">
                <a16:creationId xmlns:a16="http://schemas.microsoft.com/office/drawing/2014/main" id="{54355E40-7F8F-AB00-581D-4221B19968CC}"/>
              </a:ext>
            </a:extLst>
          </p:cNvPr>
          <p:cNvSpPr>
            <a:spLocks noGrp="1"/>
          </p:cNvSpPr>
          <p:nvPr>
            <p:ph type="body" sz="quarter" idx="15"/>
          </p:nvPr>
        </p:nvSpPr>
        <p:spPr/>
        <p:txBody>
          <a:bodyPr/>
          <a:lstStyle/>
          <a:p>
            <a:endParaRPr lang="en-US"/>
          </a:p>
        </p:txBody>
      </p:sp>
      <p:sp>
        <p:nvSpPr>
          <p:cNvPr id="12" name="Text Placeholder 11">
            <a:extLst>
              <a:ext uri="{FF2B5EF4-FFF2-40B4-BE49-F238E27FC236}">
                <a16:creationId xmlns:a16="http://schemas.microsoft.com/office/drawing/2014/main" id="{20D12940-FCA8-8C1F-69B8-E35576C575B4}"/>
              </a:ext>
            </a:extLst>
          </p:cNvPr>
          <p:cNvSpPr>
            <a:spLocks noGrp="1"/>
          </p:cNvSpPr>
          <p:nvPr>
            <p:ph type="body" sz="quarter" idx="23"/>
          </p:nvPr>
        </p:nvSpPr>
        <p:spPr/>
        <p:txBody>
          <a:bodyPr/>
          <a:lstStyle/>
          <a:p>
            <a:endParaRPr lang="en-US"/>
          </a:p>
        </p:txBody>
      </p:sp>
      <p:sp>
        <p:nvSpPr>
          <p:cNvPr id="13" name="Text Placeholder 12">
            <a:extLst>
              <a:ext uri="{FF2B5EF4-FFF2-40B4-BE49-F238E27FC236}">
                <a16:creationId xmlns:a16="http://schemas.microsoft.com/office/drawing/2014/main" id="{8CEF7F89-A9FF-8622-C430-3E9AB715CFDB}"/>
              </a:ext>
            </a:extLst>
          </p:cNvPr>
          <p:cNvSpPr>
            <a:spLocks noGrp="1"/>
          </p:cNvSpPr>
          <p:nvPr>
            <p:ph type="body" sz="quarter" idx="24"/>
          </p:nvPr>
        </p:nvSpPr>
        <p:spPr/>
        <p:txBody>
          <a:bodyPr/>
          <a:lstStyle/>
          <a:p>
            <a:endParaRPr lang="en-US"/>
          </a:p>
        </p:txBody>
      </p:sp>
      <p:sp>
        <p:nvSpPr>
          <p:cNvPr id="14" name="Text Placeholder 13">
            <a:extLst>
              <a:ext uri="{FF2B5EF4-FFF2-40B4-BE49-F238E27FC236}">
                <a16:creationId xmlns:a16="http://schemas.microsoft.com/office/drawing/2014/main" id="{664C7353-2C10-C87A-BD8A-DF6FDB874898}"/>
              </a:ext>
            </a:extLst>
          </p:cNvPr>
          <p:cNvSpPr>
            <a:spLocks noGrp="1"/>
          </p:cNvSpPr>
          <p:nvPr>
            <p:ph type="body" sz="quarter" idx="26"/>
          </p:nvPr>
        </p:nvSpPr>
        <p:spPr/>
        <p:txBody>
          <a:bodyPr/>
          <a:lstStyle/>
          <a:p>
            <a:endParaRPr lang="en-US"/>
          </a:p>
        </p:txBody>
      </p:sp>
      <p:sp>
        <p:nvSpPr>
          <p:cNvPr id="15" name="Text Placeholder 14">
            <a:extLst>
              <a:ext uri="{FF2B5EF4-FFF2-40B4-BE49-F238E27FC236}">
                <a16:creationId xmlns:a16="http://schemas.microsoft.com/office/drawing/2014/main" id="{F05FFC11-019A-65A3-8CC1-43698E15D2BE}"/>
              </a:ext>
            </a:extLst>
          </p:cNvPr>
          <p:cNvSpPr>
            <a:spLocks noGrp="1"/>
          </p:cNvSpPr>
          <p:nvPr>
            <p:ph type="body" sz="quarter" idx="27"/>
          </p:nvPr>
        </p:nvSpPr>
        <p:spPr/>
        <p:txBody>
          <a:bodyPr/>
          <a:lstStyle/>
          <a:p>
            <a:endParaRPr lang="en-US"/>
          </a:p>
        </p:txBody>
      </p:sp>
      <p:sp>
        <p:nvSpPr>
          <p:cNvPr id="16" name="Text Placeholder 15">
            <a:extLst>
              <a:ext uri="{FF2B5EF4-FFF2-40B4-BE49-F238E27FC236}">
                <a16:creationId xmlns:a16="http://schemas.microsoft.com/office/drawing/2014/main" id="{CBDA3DB6-D75F-028A-3582-EEF10E647095}"/>
              </a:ext>
            </a:extLst>
          </p:cNvPr>
          <p:cNvSpPr>
            <a:spLocks noGrp="1"/>
          </p:cNvSpPr>
          <p:nvPr>
            <p:ph type="body" sz="quarter" idx="29"/>
          </p:nvPr>
        </p:nvSpPr>
        <p:spPr/>
        <p:txBody>
          <a:bodyPr/>
          <a:lstStyle/>
          <a:p>
            <a:endParaRPr lang="en-US"/>
          </a:p>
        </p:txBody>
      </p:sp>
      <p:sp>
        <p:nvSpPr>
          <p:cNvPr id="17" name="Text Placeholder 16">
            <a:extLst>
              <a:ext uri="{FF2B5EF4-FFF2-40B4-BE49-F238E27FC236}">
                <a16:creationId xmlns:a16="http://schemas.microsoft.com/office/drawing/2014/main" id="{6BF55BE3-B4D5-595A-7F8C-D2EDB70C2D86}"/>
              </a:ext>
            </a:extLst>
          </p:cNvPr>
          <p:cNvSpPr>
            <a:spLocks noGrp="1"/>
          </p:cNvSpPr>
          <p:nvPr>
            <p:ph type="body" sz="quarter" idx="30"/>
          </p:nvPr>
        </p:nvSpPr>
        <p:spPr/>
        <p:txBody>
          <a:bodyPr/>
          <a:lstStyle/>
          <a:p>
            <a:endParaRPr lang="en-US"/>
          </a:p>
        </p:txBody>
      </p:sp>
      <p:sp>
        <p:nvSpPr>
          <p:cNvPr id="18" name="Text Placeholder 17">
            <a:extLst>
              <a:ext uri="{FF2B5EF4-FFF2-40B4-BE49-F238E27FC236}">
                <a16:creationId xmlns:a16="http://schemas.microsoft.com/office/drawing/2014/main" id="{2E78F643-AD41-76A9-1D7E-023789A4A269}"/>
              </a:ext>
            </a:extLst>
          </p:cNvPr>
          <p:cNvSpPr>
            <a:spLocks noGrp="1"/>
          </p:cNvSpPr>
          <p:nvPr>
            <p:ph type="body" sz="quarter" idx="32"/>
          </p:nvPr>
        </p:nvSpPr>
        <p:spPr/>
        <p:txBody>
          <a:bodyPr/>
          <a:lstStyle/>
          <a:p>
            <a:endParaRPr lang="en-US"/>
          </a:p>
        </p:txBody>
      </p:sp>
      <p:sp>
        <p:nvSpPr>
          <p:cNvPr id="19" name="Text Placeholder 18">
            <a:extLst>
              <a:ext uri="{FF2B5EF4-FFF2-40B4-BE49-F238E27FC236}">
                <a16:creationId xmlns:a16="http://schemas.microsoft.com/office/drawing/2014/main" id="{165CED59-461E-6988-C2BF-F6C0C1349745}"/>
              </a:ext>
            </a:extLst>
          </p:cNvPr>
          <p:cNvSpPr>
            <a:spLocks noGrp="1"/>
          </p:cNvSpPr>
          <p:nvPr>
            <p:ph type="body" sz="quarter" idx="33"/>
          </p:nvPr>
        </p:nvSpPr>
        <p:spPr/>
        <p:txBody>
          <a:bodyPr/>
          <a:lstStyle/>
          <a:p>
            <a:endParaRPr lang="en-US"/>
          </a:p>
        </p:txBody>
      </p:sp>
      <p:sp>
        <p:nvSpPr>
          <p:cNvPr id="20" name="Text Placeholder 19">
            <a:extLst>
              <a:ext uri="{FF2B5EF4-FFF2-40B4-BE49-F238E27FC236}">
                <a16:creationId xmlns:a16="http://schemas.microsoft.com/office/drawing/2014/main" id="{E1481782-3D33-E7EA-BBBE-7A79AEF87423}"/>
              </a:ext>
            </a:extLst>
          </p:cNvPr>
          <p:cNvSpPr>
            <a:spLocks noGrp="1"/>
          </p:cNvSpPr>
          <p:nvPr>
            <p:ph type="body" sz="quarter" idx="34"/>
          </p:nvPr>
        </p:nvSpPr>
        <p:spPr/>
        <p:txBody>
          <a:bodyPr/>
          <a:lstStyle/>
          <a:p>
            <a:endParaRPr lang="en-US"/>
          </a:p>
        </p:txBody>
      </p:sp>
      <p:sp>
        <p:nvSpPr>
          <p:cNvPr id="21" name="Text Placeholder 20">
            <a:extLst>
              <a:ext uri="{FF2B5EF4-FFF2-40B4-BE49-F238E27FC236}">
                <a16:creationId xmlns:a16="http://schemas.microsoft.com/office/drawing/2014/main" id="{1CD62C7C-317E-5DBC-F319-EF1318693CBD}"/>
              </a:ext>
            </a:extLst>
          </p:cNvPr>
          <p:cNvSpPr>
            <a:spLocks noGrp="1"/>
          </p:cNvSpPr>
          <p:nvPr>
            <p:ph type="body" sz="quarter" idx="35"/>
          </p:nvPr>
        </p:nvSpPr>
        <p:spPr/>
        <p:txBody>
          <a:bodyPr/>
          <a:lstStyle/>
          <a:p>
            <a:endParaRPr lang="en-US"/>
          </a:p>
        </p:txBody>
      </p:sp>
    </p:spTree>
    <p:extLst>
      <p:ext uri="{BB962C8B-B14F-4D97-AF65-F5344CB8AC3E}">
        <p14:creationId xmlns:p14="http://schemas.microsoft.com/office/powerpoint/2010/main" val="1927966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590D-C49A-7CFD-943F-0292236C88F3}"/>
              </a:ext>
            </a:extLst>
          </p:cNvPr>
          <p:cNvSpPr>
            <a:spLocks noGrp="1"/>
          </p:cNvSpPr>
          <p:nvPr>
            <p:ph type="title"/>
          </p:nvPr>
        </p:nvSpPr>
        <p:spPr/>
        <p:txBody>
          <a:bodyPr/>
          <a:lstStyle/>
          <a:p>
            <a:r>
              <a:rPr lang="en-US" dirty="0" err="1"/>
              <a:t>Iequatable</a:t>
            </a:r>
            <a:r>
              <a:rPr lang="en-US" dirty="0"/>
              <a:t> usage</a:t>
            </a:r>
          </a:p>
        </p:txBody>
      </p:sp>
      <p:sp>
        <p:nvSpPr>
          <p:cNvPr id="3" name="Date Placeholder 2">
            <a:extLst>
              <a:ext uri="{FF2B5EF4-FFF2-40B4-BE49-F238E27FC236}">
                <a16:creationId xmlns:a16="http://schemas.microsoft.com/office/drawing/2014/main" id="{BE6611DE-7368-14C1-2A50-C23BB8519BDB}"/>
              </a:ext>
            </a:extLst>
          </p:cNvPr>
          <p:cNvSpPr>
            <a:spLocks noGrp="1"/>
          </p:cNvSpPr>
          <p:nvPr>
            <p:ph type="dt" sz="half" idx="10"/>
          </p:nvPr>
        </p:nvSpPr>
        <p:spPr/>
        <p:txBody>
          <a:bodyPr/>
          <a:lstStyle/>
          <a:p>
            <a:pPr rtl="0"/>
            <a:r>
              <a:rPr lang="en-GB" noProof="0"/>
              <a:t>7/1/20XX</a:t>
            </a:r>
          </a:p>
        </p:txBody>
      </p:sp>
      <p:sp>
        <p:nvSpPr>
          <p:cNvPr id="4" name="Footer Placeholder 3">
            <a:extLst>
              <a:ext uri="{FF2B5EF4-FFF2-40B4-BE49-F238E27FC236}">
                <a16:creationId xmlns:a16="http://schemas.microsoft.com/office/drawing/2014/main" id="{E68EB355-9B49-C6BF-ABDB-092CB505C5CE}"/>
              </a:ext>
            </a:extLst>
          </p:cNvPr>
          <p:cNvSpPr>
            <a:spLocks noGrp="1"/>
          </p:cNvSpPr>
          <p:nvPr>
            <p:ph type="ftr" sz="quarter" idx="11"/>
          </p:nvPr>
        </p:nvSpPr>
        <p:spPr/>
        <p:txBody>
          <a:bodyPr/>
          <a:lstStyle/>
          <a:p>
            <a:pPr rtl="0"/>
            <a:r>
              <a:rPr lang="en-GB" noProof="0"/>
              <a:t>Pitch deck title</a:t>
            </a:r>
          </a:p>
        </p:txBody>
      </p:sp>
      <p:sp>
        <p:nvSpPr>
          <p:cNvPr id="5" name="Slide Number Placeholder 4">
            <a:extLst>
              <a:ext uri="{FF2B5EF4-FFF2-40B4-BE49-F238E27FC236}">
                <a16:creationId xmlns:a16="http://schemas.microsoft.com/office/drawing/2014/main" id="{CDAF8256-A20C-4A0E-49A9-3BCFC5820204}"/>
              </a:ext>
            </a:extLst>
          </p:cNvPr>
          <p:cNvSpPr>
            <a:spLocks noGrp="1"/>
          </p:cNvSpPr>
          <p:nvPr>
            <p:ph type="sldNum" sz="quarter" idx="12"/>
          </p:nvPr>
        </p:nvSpPr>
        <p:spPr/>
        <p:txBody>
          <a:bodyPr/>
          <a:lstStyle/>
          <a:p>
            <a:pPr rtl="0"/>
            <a:fld id="{B5CEABB6-07DC-46E8-9B57-56EC44A396E5}" type="slidenum">
              <a:rPr lang="en-GB" noProof="0" smtClean="0"/>
              <a:t>16</a:t>
            </a:fld>
            <a:endParaRPr lang="en-GB" noProof="0"/>
          </a:p>
        </p:txBody>
      </p:sp>
      <p:pic>
        <p:nvPicPr>
          <p:cNvPr id="23" name="Content Placeholder 22" descr="A screenshot of a computer&#10;&#10;Description automatically generated">
            <a:extLst>
              <a:ext uri="{FF2B5EF4-FFF2-40B4-BE49-F238E27FC236}">
                <a16:creationId xmlns:a16="http://schemas.microsoft.com/office/drawing/2014/main" id="{5682C388-A6F0-12F1-32FB-AEBB7EB404FD}"/>
              </a:ext>
            </a:extLst>
          </p:cNvPr>
          <p:cNvPicPr>
            <a:picLocks noGrp="1" noChangeAspect="1"/>
          </p:cNvPicPr>
          <p:nvPr>
            <p:ph sz="quarter" idx="22"/>
          </p:nvPr>
        </p:nvPicPr>
        <p:blipFill>
          <a:blip r:embed="rId2"/>
          <a:stretch>
            <a:fillRect/>
          </a:stretch>
        </p:blipFill>
        <p:spPr>
          <a:xfrm>
            <a:off x="645928" y="1545199"/>
            <a:ext cx="10473860" cy="3696652"/>
          </a:xfrm>
        </p:spPr>
      </p:pic>
      <p:sp>
        <p:nvSpPr>
          <p:cNvPr id="7" name="Content Placeholder 6">
            <a:extLst>
              <a:ext uri="{FF2B5EF4-FFF2-40B4-BE49-F238E27FC236}">
                <a16:creationId xmlns:a16="http://schemas.microsoft.com/office/drawing/2014/main" id="{B6B1762D-667F-211E-D07E-E241DF198CA2}"/>
              </a:ext>
            </a:extLst>
          </p:cNvPr>
          <p:cNvSpPr>
            <a:spLocks noGrp="1"/>
          </p:cNvSpPr>
          <p:nvPr>
            <p:ph sz="quarter" idx="25"/>
          </p:nvPr>
        </p:nvSpPr>
        <p:spPr/>
        <p:txBody>
          <a:bodyPr/>
          <a:lstStyle/>
          <a:p>
            <a:endParaRPr lang="en-US"/>
          </a:p>
        </p:txBody>
      </p:sp>
      <p:sp>
        <p:nvSpPr>
          <p:cNvPr id="8" name="Content Placeholder 7">
            <a:extLst>
              <a:ext uri="{FF2B5EF4-FFF2-40B4-BE49-F238E27FC236}">
                <a16:creationId xmlns:a16="http://schemas.microsoft.com/office/drawing/2014/main" id="{8F2FA36E-92C4-499E-C4C7-4E5C1E80A317}"/>
              </a:ext>
            </a:extLst>
          </p:cNvPr>
          <p:cNvSpPr>
            <a:spLocks noGrp="1"/>
          </p:cNvSpPr>
          <p:nvPr>
            <p:ph sz="quarter" idx="28"/>
          </p:nvPr>
        </p:nvSpPr>
        <p:spPr/>
        <p:txBody>
          <a:bodyPr/>
          <a:lstStyle/>
          <a:p>
            <a:endParaRPr lang="en-US"/>
          </a:p>
        </p:txBody>
      </p:sp>
      <p:sp>
        <p:nvSpPr>
          <p:cNvPr id="9" name="Content Placeholder 8">
            <a:extLst>
              <a:ext uri="{FF2B5EF4-FFF2-40B4-BE49-F238E27FC236}">
                <a16:creationId xmlns:a16="http://schemas.microsoft.com/office/drawing/2014/main" id="{E91AA216-1FE7-6828-6B7D-50D967B14027}"/>
              </a:ext>
            </a:extLst>
          </p:cNvPr>
          <p:cNvSpPr>
            <a:spLocks noGrp="1"/>
          </p:cNvSpPr>
          <p:nvPr>
            <p:ph sz="quarter" idx="31"/>
          </p:nvPr>
        </p:nvSpPr>
        <p:spPr/>
        <p:txBody>
          <a:bodyPr/>
          <a:lstStyle/>
          <a:p>
            <a:endParaRPr lang="en-US"/>
          </a:p>
        </p:txBody>
      </p:sp>
      <p:sp>
        <p:nvSpPr>
          <p:cNvPr id="10" name="Text Placeholder 9">
            <a:extLst>
              <a:ext uri="{FF2B5EF4-FFF2-40B4-BE49-F238E27FC236}">
                <a16:creationId xmlns:a16="http://schemas.microsoft.com/office/drawing/2014/main" id="{83F8CD07-5E3F-F8EF-C2DD-123592E838C7}"/>
              </a:ext>
            </a:extLst>
          </p:cNvPr>
          <p:cNvSpPr>
            <a:spLocks noGrp="1"/>
          </p:cNvSpPr>
          <p:nvPr>
            <p:ph type="body" sz="quarter" idx="14"/>
          </p:nvPr>
        </p:nvSpPr>
        <p:spPr/>
        <p:txBody>
          <a:bodyPr/>
          <a:lstStyle/>
          <a:p>
            <a:endParaRPr lang="en-US"/>
          </a:p>
        </p:txBody>
      </p:sp>
      <p:sp>
        <p:nvSpPr>
          <p:cNvPr id="11" name="Text Placeholder 10">
            <a:extLst>
              <a:ext uri="{FF2B5EF4-FFF2-40B4-BE49-F238E27FC236}">
                <a16:creationId xmlns:a16="http://schemas.microsoft.com/office/drawing/2014/main" id="{8B502346-0422-537C-ED3E-7BD7747AE49F}"/>
              </a:ext>
            </a:extLst>
          </p:cNvPr>
          <p:cNvSpPr>
            <a:spLocks noGrp="1"/>
          </p:cNvSpPr>
          <p:nvPr>
            <p:ph type="body" sz="quarter" idx="15"/>
          </p:nvPr>
        </p:nvSpPr>
        <p:spPr/>
        <p:txBody>
          <a:bodyPr/>
          <a:lstStyle/>
          <a:p>
            <a:endParaRPr lang="en-US"/>
          </a:p>
        </p:txBody>
      </p:sp>
      <p:sp>
        <p:nvSpPr>
          <p:cNvPr id="12" name="Text Placeholder 11">
            <a:extLst>
              <a:ext uri="{FF2B5EF4-FFF2-40B4-BE49-F238E27FC236}">
                <a16:creationId xmlns:a16="http://schemas.microsoft.com/office/drawing/2014/main" id="{6288C850-2B0C-9877-B7EF-75D081502A4B}"/>
              </a:ext>
            </a:extLst>
          </p:cNvPr>
          <p:cNvSpPr>
            <a:spLocks noGrp="1"/>
          </p:cNvSpPr>
          <p:nvPr>
            <p:ph type="body" sz="quarter" idx="23"/>
          </p:nvPr>
        </p:nvSpPr>
        <p:spPr/>
        <p:txBody>
          <a:bodyPr/>
          <a:lstStyle/>
          <a:p>
            <a:endParaRPr lang="en-US"/>
          </a:p>
        </p:txBody>
      </p:sp>
      <p:sp>
        <p:nvSpPr>
          <p:cNvPr id="13" name="Text Placeholder 12">
            <a:extLst>
              <a:ext uri="{FF2B5EF4-FFF2-40B4-BE49-F238E27FC236}">
                <a16:creationId xmlns:a16="http://schemas.microsoft.com/office/drawing/2014/main" id="{EA3AB349-6383-0A11-1840-7C6AEE29A6D0}"/>
              </a:ext>
            </a:extLst>
          </p:cNvPr>
          <p:cNvSpPr>
            <a:spLocks noGrp="1"/>
          </p:cNvSpPr>
          <p:nvPr>
            <p:ph type="body" sz="quarter" idx="24"/>
          </p:nvPr>
        </p:nvSpPr>
        <p:spPr/>
        <p:txBody>
          <a:bodyPr/>
          <a:lstStyle/>
          <a:p>
            <a:endParaRPr lang="en-US"/>
          </a:p>
        </p:txBody>
      </p:sp>
      <p:sp>
        <p:nvSpPr>
          <p:cNvPr id="14" name="Text Placeholder 13">
            <a:extLst>
              <a:ext uri="{FF2B5EF4-FFF2-40B4-BE49-F238E27FC236}">
                <a16:creationId xmlns:a16="http://schemas.microsoft.com/office/drawing/2014/main" id="{953E75B1-0894-2501-DB4E-740BB9A7D09B}"/>
              </a:ext>
            </a:extLst>
          </p:cNvPr>
          <p:cNvSpPr>
            <a:spLocks noGrp="1"/>
          </p:cNvSpPr>
          <p:nvPr>
            <p:ph type="body" sz="quarter" idx="26"/>
          </p:nvPr>
        </p:nvSpPr>
        <p:spPr/>
        <p:txBody>
          <a:bodyPr/>
          <a:lstStyle/>
          <a:p>
            <a:endParaRPr lang="en-US"/>
          </a:p>
        </p:txBody>
      </p:sp>
      <p:sp>
        <p:nvSpPr>
          <p:cNvPr id="15" name="Text Placeholder 14">
            <a:extLst>
              <a:ext uri="{FF2B5EF4-FFF2-40B4-BE49-F238E27FC236}">
                <a16:creationId xmlns:a16="http://schemas.microsoft.com/office/drawing/2014/main" id="{3CC36E4D-AC48-6EFE-6CC0-7280F81D8603}"/>
              </a:ext>
            </a:extLst>
          </p:cNvPr>
          <p:cNvSpPr>
            <a:spLocks noGrp="1"/>
          </p:cNvSpPr>
          <p:nvPr>
            <p:ph type="body" sz="quarter" idx="27"/>
          </p:nvPr>
        </p:nvSpPr>
        <p:spPr/>
        <p:txBody>
          <a:bodyPr/>
          <a:lstStyle/>
          <a:p>
            <a:endParaRPr lang="en-US"/>
          </a:p>
        </p:txBody>
      </p:sp>
      <p:sp>
        <p:nvSpPr>
          <p:cNvPr id="16" name="Text Placeholder 15">
            <a:extLst>
              <a:ext uri="{FF2B5EF4-FFF2-40B4-BE49-F238E27FC236}">
                <a16:creationId xmlns:a16="http://schemas.microsoft.com/office/drawing/2014/main" id="{E5F99F62-2951-96AA-4D0D-C50B5FB5CBED}"/>
              </a:ext>
            </a:extLst>
          </p:cNvPr>
          <p:cNvSpPr>
            <a:spLocks noGrp="1"/>
          </p:cNvSpPr>
          <p:nvPr>
            <p:ph type="body" sz="quarter" idx="29"/>
          </p:nvPr>
        </p:nvSpPr>
        <p:spPr/>
        <p:txBody>
          <a:bodyPr/>
          <a:lstStyle/>
          <a:p>
            <a:endParaRPr lang="en-US"/>
          </a:p>
        </p:txBody>
      </p:sp>
      <p:sp>
        <p:nvSpPr>
          <p:cNvPr id="17" name="Text Placeholder 16">
            <a:extLst>
              <a:ext uri="{FF2B5EF4-FFF2-40B4-BE49-F238E27FC236}">
                <a16:creationId xmlns:a16="http://schemas.microsoft.com/office/drawing/2014/main" id="{D3533A1D-617D-0252-6CD7-B504D98E1741}"/>
              </a:ext>
            </a:extLst>
          </p:cNvPr>
          <p:cNvSpPr>
            <a:spLocks noGrp="1"/>
          </p:cNvSpPr>
          <p:nvPr>
            <p:ph type="body" sz="quarter" idx="30"/>
          </p:nvPr>
        </p:nvSpPr>
        <p:spPr/>
        <p:txBody>
          <a:bodyPr/>
          <a:lstStyle/>
          <a:p>
            <a:endParaRPr lang="en-US"/>
          </a:p>
        </p:txBody>
      </p:sp>
      <p:sp>
        <p:nvSpPr>
          <p:cNvPr id="18" name="Text Placeholder 17">
            <a:extLst>
              <a:ext uri="{FF2B5EF4-FFF2-40B4-BE49-F238E27FC236}">
                <a16:creationId xmlns:a16="http://schemas.microsoft.com/office/drawing/2014/main" id="{B3301C04-0096-3FB5-93B2-62E8D9D3712B}"/>
              </a:ext>
            </a:extLst>
          </p:cNvPr>
          <p:cNvSpPr>
            <a:spLocks noGrp="1"/>
          </p:cNvSpPr>
          <p:nvPr>
            <p:ph type="body" sz="quarter" idx="32"/>
          </p:nvPr>
        </p:nvSpPr>
        <p:spPr/>
        <p:txBody>
          <a:bodyPr/>
          <a:lstStyle/>
          <a:p>
            <a:endParaRPr lang="en-US"/>
          </a:p>
        </p:txBody>
      </p:sp>
      <p:sp>
        <p:nvSpPr>
          <p:cNvPr id="19" name="Text Placeholder 18">
            <a:extLst>
              <a:ext uri="{FF2B5EF4-FFF2-40B4-BE49-F238E27FC236}">
                <a16:creationId xmlns:a16="http://schemas.microsoft.com/office/drawing/2014/main" id="{379FC964-F5AE-8790-35DE-F8D783928C16}"/>
              </a:ext>
            </a:extLst>
          </p:cNvPr>
          <p:cNvSpPr>
            <a:spLocks noGrp="1"/>
          </p:cNvSpPr>
          <p:nvPr>
            <p:ph type="body" sz="quarter" idx="33"/>
          </p:nvPr>
        </p:nvSpPr>
        <p:spPr/>
        <p:txBody>
          <a:bodyPr/>
          <a:lstStyle/>
          <a:p>
            <a:endParaRPr lang="en-US"/>
          </a:p>
        </p:txBody>
      </p:sp>
      <p:sp>
        <p:nvSpPr>
          <p:cNvPr id="20" name="Text Placeholder 19">
            <a:extLst>
              <a:ext uri="{FF2B5EF4-FFF2-40B4-BE49-F238E27FC236}">
                <a16:creationId xmlns:a16="http://schemas.microsoft.com/office/drawing/2014/main" id="{E71BE843-C867-5BD2-47D7-AEC4216A0B6E}"/>
              </a:ext>
            </a:extLst>
          </p:cNvPr>
          <p:cNvSpPr>
            <a:spLocks noGrp="1"/>
          </p:cNvSpPr>
          <p:nvPr>
            <p:ph type="body" sz="quarter" idx="34"/>
          </p:nvPr>
        </p:nvSpPr>
        <p:spPr/>
        <p:txBody>
          <a:bodyPr/>
          <a:lstStyle/>
          <a:p>
            <a:endParaRPr lang="en-US"/>
          </a:p>
        </p:txBody>
      </p:sp>
      <p:sp>
        <p:nvSpPr>
          <p:cNvPr id="21" name="Text Placeholder 20">
            <a:extLst>
              <a:ext uri="{FF2B5EF4-FFF2-40B4-BE49-F238E27FC236}">
                <a16:creationId xmlns:a16="http://schemas.microsoft.com/office/drawing/2014/main" id="{C81FCFAA-4003-0145-340C-4DA71B195F65}"/>
              </a:ext>
            </a:extLst>
          </p:cNvPr>
          <p:cNvSpPr>
            <a:spLocks noGrp="1"/>
          </p:cNvSpPr>
          <p:nvPr>
            <p:ph type="body" sz="quarter" idx="35"/>
          </p:nvPr>
        </p:nvSpPr>
        <p:spPr/>
        <p:txBody>
          <a:bodyPr/>
          <a:lstStyle/>
          <a:p>
            <a:endParaRPr lang="en-US"/>
          </a:p>
        </p:txBody>
      </p:sp>
    </p:spTree>
    <p:extLst>
      <p:ext uri="{BB962C8B-B14F-4D97-AF65-F5344CB8AC3E}">
        <p14:creationId xmlns:p14="http://schemas.microsoft.com/office/powerpoint/2010/main" val="1683595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3FB3C754-C1FE-4D2D-9890-A8353F1E8DE8}"/>
              </a:ext>
            </a:extLst>
          </p:cNvPr>
          <p:cNvSpPr>
            <a:spLocks noGrp="1"/>
          </p:cNvSpPr>
          <p:nvPr>
            <p:ph type="title"/>
          </p:nvPr>
        </p:nvSpPr>
        <p:spPr>
          <a:xfrm>
            <a:off x="1353312" y="1755648"/>
            <a:ext cx="4306824" cy="1325563"/>
          </a:xfrm>
        </p:spPr>
        <p:txBody>
          <a:bodyPr rtlCol="0"/>
          <a:lstStyle/>
          <a:p>
            <a:pPr rtl="0"/>
            <a:r>
              <a:rPr lang="en-GB"/>
              <a:t>THANK YOU</a:t>
            </a:r>
          </a:p>
        </p:txBody>
      </p:sp>
      <p:sp>
        <p:nvSpPr>
          <p:cNvPr id="37" name="Text Placeholder 36">
            <a:extLst>
              <a:ext uri="{FF2B5EF4-FFF2-40B4-BE49-F238E27FC236}">
                <a16:creationId xmlns:a16="http://schemas.microsoft.com/office/drawing/2014/main" id="{F8701B31-AB7C-4E0A-952E-ACAC522AF3F8}"/>
              </a:ext>
            </a:extLst>
          </p:cNvPr>
          <p:cNvSpPr>
            <a:spLocks noGrp="1"/>
          </p:cNvSpPr>
          <p:nvPr>
            <p:ph type="body" sz="quarter" idx="13"/>
          </p:nvPr>
        </p:nvSpPr>
        <p:spPr>
          <a:xfrm>
            <a:off x="1353312" y="3191256"/>
            <a:ext cx="3505201" cy="1798639"/>
          </a:xfrm>
        </p:spPr>
        <p:txBody>
          <a:bodyPr rtlCol="0"/>
          <a:lstStyle/>
          <a:p>
            <a:pPr rtl="0"/>
            <a:endParaRPr lang="en-GB" dirty="0"/>
          </a:p>
        </p:txBody>
      </p:sp>
      <p:sp>
        <p:nvSpPr>
          <p:cNvPr id="6" name="Slide Number Placeholder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GB" smtClean="0"/>
              <a:pPr rtl="0"/>
              <a:t>17</a:t>
            </a:fld>
            <a:endParaRPr lang="en-GB"/>
          </a:p>
        </p:txBody>
      </p:sp>
    </p:spTree>
    <p:extLst>
      <p:ext uri="{BB962C8B-B14F-4D97-AF65-F5344CB8AC3E}">
        <p14:creationId xmlns:p14="http://schemas.microsoft.com/office/powerpoint/2010/main" val="2135673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Content Placeholder 55" descr="pie chart">
            <a:extLst>
              <a:ext uri="{FF2B5EF4-FFF2-40B4-BE49-F238E27FC236}">
                <a16:creationId xmlns:a16="http://schemas.microsoft.com/office/drawing/2014/main" id="{A0398DF1-BBE0-43CF-8DE1-34552BBF1002}"/>
              </a:ext>
            </a:extLst>
          </p:cNvPr>
          <p:cNvGraphicFramePr>
            <a:graphicFrameLocks noGrp="1"/>
          </p:cNvGraphicFramePr>
          <p:nvPr>
            <p:ph sz="quarter" idx="22"/>
            <p:extLst>
              <p:ext uri="{D42A27DB-BD31-4B8C-83A1-F6EECF244321}">
                <p14:modId xmlns:p14="http://schemas.microsoft.com/office/powerpoint/2010/main" val="816776696"/>
              </p:ext>
            </p:extLst>
          </p:nvPr>
        </p:nvGraphicFramePr>
        <p:xfrm>
          <a:off x="1028700" y="2005013"/>
          <a:ext cx="1828800" cy="17367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9" name="Content Placeholder 58" descr="pie chart&#10;">
            <a:extLst>
              <a:ext uri="{FF2B5EF4-FFF2-40B4-BE49-F238E27FC236}">
                <a16:creationId xmlns:a16="http://schemas.microsoft.com/office/drawing/2014/main" id="{5A9396F6-B1E5-45FC-95C1-0AE5BA630B9E}"/>
              </a:ext>
            </a:extLst>
          </p:cNvPr>
          <p:cNvGraphicFramePr>
            <a:graphicFrameLocks noGrp="1"/>
          </p:cNvGraphicFramePr>
          <p:nvPr>
            <p:ph sz="quarter" idx="25"/>
            <p:extLst>
              <p:ext uri="{D42A27DB-BD31-4B8C-83A1-F6EECF244321}">
                <p14:modId xmlns:p14="http://schemas.microsoft.com/office/powerpoint/2010/main" val="2538521523"/>
              </p:ext>
            </p:extLst>
          </p:nvPr>
        </p:nvGraphicFramePr>
        <p:xfrm>
          <a:off x="3794125" y="2005013"/>
          <a:ext cx="1828800" cy="17367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ontent Placeholder 61" descr="pie chart&#10;">
            <a:extLst>
              <a:ext uri="{FF2B5EF4-FFF2-40B4-BE49-F238E27FC236}">
                <a16:creationId xmlns:a16="http://schemas.microsoft.com/office/drawing/2014/main" id="{D5C78755-D43A-44CA-8E4E-61E6F4E372B4}"/>
              </a:ext>
            </a:extLst>
          </p:cNvPr>
          <p:cNvGraphicFramePr>
            <a:graphicFrameLocks noGrp="1"/>
          </p:cNvGraphicFramePr>
          <p:nvPr>
            <p:ph sz="quarter" idx="31"/>
            <p:extLst>
              <p:ext uri="{D42A27DB-BD31-4B8C-83A1-F6EECF244321}">
                <p14:modId xmlns:p14="http://schemas.microsoft.com/office/powerpoint/2010/main" val="1966096879"/>
              </p:ext>
            </p:extLst>
          </p:nvPr>
        </p:nvGraphicFramePr>
        <p:xfrm>
          <a:off x="6559550" y="2005013"/>
          <a:ext cx="1828800" cy="173672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5" name="Content Placeholder 64" descr="pie chart">
            <a:extLst>
              <a:ext uri="{FF2B5EF4-FFF2-40B4-BE49-F238E27FC236}">
                <a16:creationId xmlns:a16="http://schemas.microsoft.com/office/drawing/2014/main" id="{8298F879-C84E-4AF8-9DF9-90542A755128}"/>
              </a:ext>
            </a:extLst>
          </p:cNvPr>
          <p:cNvGraphicFramePr>
            <a:graphicFrameLocks noGrp="1"/>
          </p:cNvGraphicFramePr>
          <p:nvPr>
            <p:ph sz="quarter" idx="28"/>
            <p:extLst>
              <p:ext uri="{D42A27DB-BD31-4B8C-83A1-F6EECF244321}">
                <p14:modId xmlns:p14="http://schemas.microsoft.com/office/powerpoint/2010/main" val="1701626383"/>
              </p:ext>
            </p:extLst>
          </p:nvPr>
        </p:nvGraphicFramePr>
        <p:xfrm>
          <a:off x="9324975" y="2005013"/>
          <a:ext cx="1828800" cy="1736725"/>
        </p:xfrm>
        <a:graphic>
          <a:graphicData uri="http://schemas.openxmlformats.org/drawingml/2006/chart">
            <c:chart xmlns:c="http://schemas.openxmlformats.org/drawingml/2006/chart" xmlns:r="http://schemas.openxmlformats.org/officeDocument/2006/relationships" r:id="rId6"/>
          </a:graphicData>
        </a:graphic>
      </p:graphicFrame>
      <p:sp>
        <p:nvSpPr>
          <p:cNvPr id="5" name="Slide Number Placeholder 4">
            <a:extLst>
              <a:ext uri="{FF2B5EF4-FFF2-40B4-BE49-F238E27FC236}">
                <a16:creationId xmlns:a16="http://schemas.microsoft.com/office/drawing/2014/main" id="{669C21A8-0C71-4F5D-B386-64F529B1BFFE}"/>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GB" smtClean="0"/>
              <a:pPr rtl="0"/>
              <a:t>2</a:t>
            </a:fld>
            <a:endParaRPr lang="en-GB" dirty="0"/>
          </a:p>
        </p:txBody>
      </p:sp>
      <p:sp>
        <p:nvSpPr>
          <p:cNvPr id="7" name="Pavadinimas 6">
            <a:extLst>
              <a:ext uri="{FF2B5EF4-FFF2-40B4-BE49-F238E27FC236}">
                <a16:creationId xmlns:a16="http://schemas.microsoft.com/office/drawing/2014/main" id="{24B9D6D6-BC17-145D-BDA7-E6620720181A}"/>
              </a:ext>
            </a:extLst>
          </p:cNvPr>
          <p:cNvSpPr>
            <a:spLocks noGrp="1"/>
          </p:cNvSpPr>
          <p:nvPr>
            <p:ph type="title"/>
          </p:nvPr>
        </p:nvSpPr>
        <p:spPr>
          <a:xfrm>
            <a:off x="0" y="-272829"/>
            <a:ext cx="10515600" cy="1325563"/>
          </a:xfrm>
        </p:spPr>
        <p:txBody>
          <a:bodyPr/>
          <a:lstStyle/>
          <a:p>
            <a:r>
              <a:rPr lang="en-GB" dirty="0"/>
              <a:t>				Requirements</a:t>
            </a:r>
          </a:p>
        </p:txBody>
      </p:sp>
      <p:sp>
        <p:nvSpPr>
          <p:cNvPr id="9" name="Teksto vietos rezervavimo ženklas 8">
            <a:extLst>
              <a:ext uri="{FF2B5EF4-FFF2-40B4-BE49-F238E27FC236}">
                <a16:creationId xmlns:a16="http://schemas.microsoft.com/office/drawing/2014/main" id="{71221E33-3654-F0E7-2CFC-051F47D0BDB8}"/>
              </a:ext>
            </a:extLst>
          </p:cNvPr>
          <p:cNvSpPr>
            <a:spLocks noGrp="1"/>
          </p:cNvSpPr>
          <p:nvPr>
            <p:ph type="body" sz="quarter" idx="14"/>
          </p:nvPr>
        </p:nvSpPr>
        <p:spPr>
          <a:xfrm>
            <a:off x="0" y="639445"/>
            <a:ext cx="12191999" cy="5963373"/>
          </a:xfrm>
        </p:spPr>
        <p:txBody>
          <a:bodyPr/>
          <a:lstStyle/>
          <a:p>
            <a:endParaRPr lang="en-GB" dirty="0"/>
          </a:p>
          <a:p>
            <a:r>
              <a:rPr lang="en-GB" dirty="0">
                <a:solidFill>
                  <a:schemeClr val="tx1"/>
                </a:solidFill>
              </a:rPr>
              <a:t>Official goal: to develop an web application using the material covered in 1-6 lectures.</a:t>
            </a:r>
          </a:p>
          <a:p>
            <a:r>
              <a:rPr lang="en-GB" dirty="0">
                <a:solidFill>
                  <a:schemeClr val="tx1"/>
                </a:solidFill>
              </a:rPr>
              <a:t>Unofficial goal: to develop an app in ASP.NET that has basic functionality of assigned APP. Understand the usage of GitHub, coding in team principles. Prepare foundation for future work. Learn to code review yourself and take the feedback when getting one.</a:t>
            </a:r>
          </a:p>
          <a:p>
            <a:r>
              <a:rPr lang="en-GB" dirty="0">
                <a:solidFill>
                  <a:schemeClr val="tx1"/>
                </a:solidFill>
              </a:rPr>
              <a:t>Application can be interacted with using </a:t>
            </a:r>
            <a:r>
              <a:rPr lang="en-GB" i="1" dirty="0">
                <a:solidFill>
                  <a:schemeClr val="tx1"/>
                </a:solidFill>
              </a:rPr>
              <a:t>some</a:t>
            </a:r>
            <a:r>
              <a:rPr lang="en-GB" dirty="0">
                <a:solidFill>
                  <a:schemeClr val="tx1"/>
                </a:solidFill>
              </a:rPr>
              <a:t> sort of interface</a:t>
            </a:r>
          </a:p>
          <a:p>
            <a:r>
              <a:rPr lang="en-GB" dirty="0">
                <a:solidFill>
                  <a:schemeClr val="tx1"/>
                </a:solidFill>
                <a:highlight>
                  <a:srgbClr val="468C8A"/>
                </a:highlight>
              </a:rPr>
              <a:t>Creating and using your own class, struct, record </a:t>
            </a:r>
            <a:r>
              <a:rPr lang="en-GB" dirty="0">
                <a:solidFill>
                  <a:schemeClr val="tx1"/>
                </a:solidFill>
              </a:rPr>
              <a:t>and </a:t>
            </a:r>
            <a:r>
              <a:rPr lang="en-GB" dirty="0" err="1">
                <a:solidFill>
                  <a:schemeClr val="tx1"/>
                </a:solidFill>
              </a:rPr>
              <a:t>enum</a:t>
            </a:r>
            <a:endParaRPr lang="en-GB" dirty="0">
              <a:solidFill>
                <a:schemeClr val="tx1"/>
              </a:solidFill>
            </a:endParaRPr>
          </a:p>
          <a:p>
            <a:r>
              <a:rPr lang="en-GB" dirty="0">
                <a:solidFill>
                  <a:schemeClr val="tx1"/>
                </a:solidFill>
              </a:rPr>
              <a:t>Property usage in struct and class</a:t>
            </a:r>
          </a:p>
          <a:p>
            <a:r>
              <a:rPr lang="en-GB" dirty="0">
                <a:solidFill>
                  <a:schemeClr val="tx1"/>
                </a:solidFill>
              </a:rPr>
              <a:t>Named and optional argument usage</a:t>
            </a:r>
          </a:p>
          <a:p>
            <a:r>
              <a:rPr lang="en-GB" dirty="0">
                <a:solidFill>
                  <a:schemeClr val="tx1"/>
                </a:solidFill>
              </a:rPr>
              <a:t>Extension method usage</a:t>
            </a:r>
          </a:p>
          <a:p>
            <a:r>
              <a:rPr lang="en-GB" dirty="0">
                <a:solidFill>
                  <a:schemeClr val="tx1"/>
                </a:solidFill>
              </a:rPr>
              <a:t>Iterating through collection the right way</a:t>
            </a:r>
          </a:p>
          <a:p>
            <a:r>
              <a:rPr lang="en-GB" dirty="0">
                <a:solidFill>
                  <a:schemeClr val="tx1"/>
                </a:solidFill>
              </a:rPr>
              <a:t>Using a stream to load data (can be from file, web service, socket etc.)</a:t>
            </a:r>
          </a:p>
          <a:p>
            <a:r>
              <a:rPr lang="en-GB" dirty="0">
                <a:solidFill>
                  <a:schemeClr val="tx1"/>
                </a:solidFill>
                <a:highlight>
                  <a:srgbClr val="468C8A"/>
                </a:highlight>
              </a:rPr>
              <a:t>Boxing and unboxing</a:t>
            </a:r>
          </a:p>
          <a:p>
            <a:r>
              <a:rPr lang="en-GB" dirty="0">
                <a:solidFill>
                  <a:schemeClr val="tx1"/>
                </a:solidFill>
              </a:rPr>
              <a:t>LINQ to Objects usage (methods or queries)</a:t>
            </a:r>
          </a:p>
          <a:p>
            <a:r>
              <a:rPr lang="en-GB" dirty="0">
                <a:solidFill>
                  <a:schemeClr val="tx1"/>
                </a:solidFill>
              </a:rPr>
              <a:t>Implement at least one of the standard .NET interfaces (</a:t>
            </a:r>
            <a:r>
              <a:rPr lang="en-GB" dirty="0" err="1">
                <a:solidFill>
                  <a:schemeClr val="tx1"/>
                </a:solidFill>
              </a:rPr>
              <a:t>IEnumerable</a:t>
            </a:r>
            <a:r>
              <a:rPr lang="en-GB" dirty="0">
                <a:solidFill>
                  <a:schemeClr val="tx1"/>
                </a:solidFill>
              </a:rPr>
              <a:t>, </a:t>
            </a:r>
            <a:r>
              <a:rPr lang="en-GB" dirty="0" err="1">
                <a:solidFill>
                  <a:schemeClr val="tx1"/>
                </a:solidFill>
              </a:rPr>
              <a:t>IComparable</a:t>
            </a:r>
            <a:r>
              <a:rPr lang="en-GB" dirty="0">
                <a:solidFill>
                  <a:schemeClr val="tx1"/>
                </a:solidFill>
              </a:rPr>
              <a:t>, </a:t>
            </a:r>
            <a:r>
              <a:rPr lang="en-GB" dirty="0" err="1">
                <a:solidFill>
                  <a:schemeClr val="tx1"/>
                </a:solidFill>
              </a:rPr>
              <a:t>IComparer</a:t>
            </a:r>
            <a:r>
              <a:rPr lang="en-GB" dirty="0">
                <a:solidFill>
                  <a:schemeClr val="tx1"/>
                </a:solidFill>
              </a:rPr>
              <a:t>, </a:t>
            </a:r>
            <a:r>
              <a:rPr lang="en-GB" dirty="0" err="1">
                <a:solidFill>
                  <a:schemeClr val="tx1"/>
                </a:solidFill>
              </a:rPr>
              <a:t>IEquatable</a:t>
            </a:r>
            <a:r>
              <a:rPr lang="en-GB" dirty="0">
                <a:solidFill>
                  <a:schemeClr val="tx1"/>
                </a:solidFill>
              </a:rPr>
              <a:t>, </a:t>
            </a:r>
            <a:r>
              <a:rPr lang="en-GB" dirty="0" err="1">
                <a:solidFill>
                  <a:schemeClr val="tx1"/>
                </a:solidFill>
              </a:rPr>
              <a:t>IEnumerator</a:t>
            </a:r>
            <a:r>
              <a:rPr lang="en-GB" dirty="0">
                <a:solidFill>
                  <a:schemeClr val="tx1"/>
                </a:solidFill>
              </a:rPr>
              <a:t>, etc.)</a:t>
            </a:r>
          </a:p>
          <a:p>
            <a:endParaRPr lang="en-GB" dirty="0"/>
          </a:p>
          <a:p>
            <a:endParaRPr lang="en-GB" dirty="0"/>
          </a:p>
        </p:txBody>
      </p:sp>
    </p:spTree>
    <p:extLst>
      <p:ext uri="{BB962C8B-B14F-4D97-AF65-F5344CB8AC3E}">
        <p14:creationId xmlns:p14="http://schemas.microsoft.com/office/powerpoint/2010/main" val="4157924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50ED1-D9BC-863F-DE87-5BF49B1FA85B}"/>
            </a:ext>
          </a:extLst>
        </p:cNvPr>
        <p:cNvGrpSpPr/>
        <p:nvPr/>
      </p:nvGrpSpPr>
      <p:grpSpPr>
        <a:xfrm>
          <a:off x="0" y="0"/>
          <a:ext cx="0" cy="0"/>
          <a:chOff x="0" y="0"/>
          <a:chExt cx="0" cy="0"/>
        </a:xfrm>
      </p:grpSpPr>
      <p:graphicFrame>
        <p:nvGraphicFramePr>
          <p:cNvPr id="56" name="Content Placeholder 55" descr="pie chart">
            <a:extLst>
              <a:ext uri="{FF2B5EF4-FFF2-40B4-BE49-F238E27FC236}">
                <a16:creationId xmlns:a16="http://schemas.microsoft.com/office/drawing/2014/main" id="{D8C9D8DE-1E25-7FA1-E967-94F9C08D1037}"/>
              </a:ext>
            </a:extLst>
          </p:cNvPr>
          <p:cNvGraphicFramePr>
            <a:graphicFrameLocks noGrp="1"/>
          </p:cNvGraphicFramePr>
          <p:nvPr>
            <p:ph sz="quarter" idx="22"/>
          </p:nvPr>
        </p:nvGraphicFramePr>
        <p:xfrm>
          <a:off x="1028700" y="2005013"/>
          <a:ext cx="1828800" cy="17367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9" name="Content Placeholder 58" descr="pie chart&#10;">
            <a:extLst>
              <a:ext uri="{FF2B5EF4-FFF2-40B4-BE49-F238E27FC236}">
                <a16:creationId xmlns:a16="http://schemas.microsoft.com/office/drawing/2014/main" id="{F19235D4-A64C-7347-7FB5-5C6B7BB49D9B}"/>
              </a:ext>
            </a:extLst>
          </p:cNvPr>
          <p:cNvGraphicFramePr>
            <a:graphicFrameLocks noGrp="1"/>
          </p:cNvGraphicFramePr>
          <p:nvPr>
            <p:ph sz="quarter" idx="25"/>
          </p:nvPr>
        </p:nvGraphicFramePr>
        <p:xfrm>
          <a:off x="3794125" y="2005013"/>
          <a:ext cx="1828800" cy="17367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ontent Placeholder 61" descr="pie chart&#10;">
            <a:extLst>
              <a:ext uri="{FF2B5EF4-FFF2-40B4-BE49-F238E27FC236}">
                <a16:creationId xmlns:a16="http://schemas.microsoft.com/office/drawing/2014/main" id="{430244E3-B4B2-5C57-9044-E3740D26C7E9}"/>
              </a:ext>
            </a:extLst>
          </p:cNvPr>
          <p:cNvGraphicFramePr>
            <a:graphicFrameLocks noGrp="1"/>
          </p:cNvGraphicFramePr>
          <p:nvPr>
            <p:ph sz="quarter" idx="31"/>
            <p:extLst>
              <p:ext uri="{D42A27DB-BD31-4B8C-83A1-F6EECF244321}">
                <p14:modId xmlns:p14="http://schemas.microsoft.com/office/powerpoint/2010/main" val="4235183963"/>
              </p:ext>
            </p:extLst>
          </p:nvPr>
        </p:nvGraphicFramePr>
        <p:xfrm>
          <a:off x="287079" y="1180214"/>
          <a:ext cx="7368363" cy="5284381"/>
        </p:xfrm>
        <a:graphic>
          <a:graphicData uri="http://schemas.openxmlformats.org/drawingml/2006/chart">
            <c:chart xmlns:c="http://schemas.openxmlformats.org/drawingml/2006/chart" xmlns:r="http://schemas.openxmlformats.org/officeDocument/2006/relationships" r:id="rId5"/>
          </a:graphicData>
        </a:graphic>
      </p:graphicFrame>
      <p:sp>
        <p:nvSpPr>
          <p:cNvPr id="5" name="Slide Number Placeholder 4">
            <a:extLst>
              <a:ext uri="{FF2B5EF4-FFF2-40B4-BE49-F238E27FC236}">
                <a16:creationId xmlns:a16="http://schemas.microsoft.com/office/drawing/2014/main" id="{3BF53428-E271-4F67-09EE-9DC5A047C4E2}"/>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GB" smtClean="0"/>
              <a:pPr rtl="0"/>
              <a:t>3</a:t>
            </a:fld>
            <a:endParaRPr lang="en-GB" dirty="0"/>
          </a:p>
        </p:txBody>
      </p:sp>
      <p:sp>
        <p:nvSpPr>
          <p:cNvPr id="7" name="Pavadinimas 6">
            <a:extLst>
              <a:ext uri="{FF2B5EF4-FFF2-40B4-BE49-F238E27FC236}">
                <a16:creationId xmlns:a16="http://schemas.microsoft.com/office/drawing/2014/main" id="{AB3D0AA7-C328-9D3F-B881-80557A8AAD87}"/>
              </a:ext>
            </a:extLst>
          </p:cNvPr>
          <p:cNvSpPr>
            <a:spLocks noGrp="1"/>
          </p:cNvSpPr>
          <p:nvPr>
            <p:ph type="title"/>
          </p:nvPr>
        </p:nvSpPr>
        <p:spPr>
          <a:xfrm>
            <a:off x="125819" y="136525"/>
            <a:ext cx="10515600" cy="1325563"/>
          </a:xfrm>
        </p:spPr>
        <p:txBody>
          <a:bodyPr/>
          <a:lstStyle/>
          <a:p>
            <a:pPr algn="ctr"/>
            <a:r>
              <a:rPr lang="en-GB" dirty="0"/>
              <a:t>EXAMPLE OF A STRUCT USAGE</a:t>
            </a:r>
          </a:p>
        </p:txBody>
      </p:sp>
    </p:spTree>
    <p:extLst>
      <p:ext uri="{BB962C8B-B14F-4D97-AF65-F5344CB8AC3E}">
        <p14:creationId xmlns:p14="http://schemas.microsoft.com/office/powerpoint/2010/main" val="2371208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48698-63D1-44D0-11ED-B5EAA5F3F7C1}"/>
            </a:ext>
          </a:extLst>
        </p:cNvPr>
        <p:cNvGrpSpPr/>
        <p:nvPr/>
      </p:nvGrpSpPr>
      <p:grpSpPr>
        <a:xfrm>
          <a:off x="0" y="0"/>
          <a:ext cx="0" cy="0"/>
          <a:chOff x="0" y="0"/>
          <a:chExt cx="0" cy="0"/>
        </a:xfrm>
      </p:grpSpPr>
      <p:graphicFrame>
        <p:nvGraphicFramePr>
          <p:cNvPr id="56" name="Content Placeholder 55" descr="pie chart">
            <a:extLst>
              <a:ext uri="{FF2B5EF4-FFF2-40B4-BE49-F238E27FC236}">
                <a16:creationId xmlns:a16="http://schemas.microsoft.com/office/drawing/2014/main" id="{CB4153C1-F78A-2C8B-0005-2AEEE8FDC381}"/>
              </a:ext>
            </a:extLst>
          </p:cNvPr>
          <p:cNvGraphicFramePr>
            <a:graphicFrameLocks noGrp="1"/>
          </p:cNvGraphicFramePr>
          <p:nvPr>
            <p:ph sz="quarter" idx="22"/>
          </p:nvPr>
        </p:nvGraphicFramePr>
        <p:xfrm>
          <a:off x="1028700" y="2005013"/>
          <a:ext cx="1828800" cy="17367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9" name="Content Placeholder 58" descr="pie chart&#10;">
            <a:extLst>
              <a:ext uri="{FF2B5EF4-FFF2-40B4-BE49-F238E27FC236}">
                <a16:creationId xmlns:a16="http://schemas.microsoft.com/office/drawing/2014/main" id="{19DC41DD-5CD8-F993-1673-5440021A5C10}"/>
              </a:ext>
            </a:extLst>
          </p:cNvPr>
          <p:cNvGraphicFramePr>
            <a:graphicFrameLocks noGrp="1"/>
          </p:cNvGraphicFramePr>
          <p:nvPr>
            <p:ph sz="quarter" idx="25"/>
          </p:nvPr>
        </p:nvGraphicFramePr>
        <p:xfrm>
          <a:off x="3794125" y="2005013"/>
          <a:ext cx="1828800" cy="17367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ontent Placeholder 61" descr="pie chart&#10;">
            <a:extLst>
              <a:ext uri="{FF2B5EF4-FFF2-40B4-BE49-F238E27FC236}">
                <a16:creationId xmlns:a16="http://schemas.microsoft.com/office/drawing/2014/main" id="{FD97BD26-9BCD-50ED-1500-4FAA75A923E4}"/>
              </a:ext>
            </a:extLst>
          </p:cNvPr>
          <p:cNvGraphicFramePr>
            <a:graphicFrameLocks noGrp="1"/>
          </p:cNvGraphicFramePr>
          <p:nvPr>
            <p:ph sz="quarter" idx="31"/>
            <p:extLst>
              <p:ext uri="{D42A27DB-BD31-4B8C-83A1-F6EECF244321}">
                <p14:modId xmlns:p14="http://schemas.microsoft.com/office/powerpoint/2010/main" val="1323885964"/>
              </p:ext>
            </p:extLst>
          </p:nvPr>
        </p:nvGraphicFramePr>
        <p:xfrm>
          <a:off x="287078" y="994788"/>
          <a:ext cx="11499637" cy="5627076"/>
        </p:xfrm>
        <a:graphic>
          <a:graphicData uri="http://schemas.openxmlformats.org/drawingml/2006/chart">
            <c:chart xmlns:c="http://schemas.openxmlformats.org/drawingml/2006/chart" xmlns:r="http://schemas.openxmlformats.org/officeDocument/2006/relationships" r:id="rId5"/>
          </a:graphicData>
        </a:graphic>
      </p:graphicFrame>
      <p:sp>
        <p:nvSpPr>
          <p:cNvPr id="5" name="Slide Number Placeholder 4">
            <a:extLst>
              <a:ext uri="{FF2B5EF4-FFF2-40B4-BE49-F238E27FC236}">
                <a16:creationId xmlns:a16="http://schemas.microsoft.com/office/drawing/2014/main" id="{0A678746-D0F5-2E23-68CA-0F153731146B}"/>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GB" smtClean="0"/>
              <a:pPr rtl="0"/>
              <a:t>4</a:t>
            </a:fld>
            <a:endParaRPr lang="en-GB" dirty="0"/>
          </a:p>
        </p:txBody>
      </p:sp>
      <p:sp>
        <p:nvSpPr>
          <p:cNvPr id="7" name="Pavadinimas 6">
            <a:extLst>
              <a:ext uri="{FF2B5EF4-FFF2-40B4-BE49-F238E27FC236}">
                <a16:creationId xmlns:a16="http://schemas.microsoft.com/office/drawing/2014/main" id="{C3B31ABB-A2D2-1820-5970-3799A634D6AF}"/>
              </a:ext>
            </a:extLst>
          </p:cNvPr>
          <p:cNvSpPr>
            <a:spLocks noGrp="1"/>
          </p:cNvSpPr>
          <p:nvPr>
            <p:ph type="title"/>
          </p:nvPr>
        </p:nvSpPr>
        <p:spPr>
          <a:xfrm>
            <a:off x="779096" y="0"/>
            <a:ext cx="10515600" cy="1325563"/>
          </a:xfrm>
        </p:spPr>
        <p:txBody>
          <a:bodyPr/>
          <a:lstStyle/>
          <a:p>
            <a:pPr algn="ctr"/>
            <a:r>
              <a:rPr lang="en-GB" dirty="0"/>
              <a:t>EXAMPLE OF A STRUCT USAGE</a:t>
            </a:r>
          </a:p>
        </p:txBody>
      </p:sp>
    </p:spTree>
    <p:extLst>
      <p:ext uri="{BB962C8B-B14F-4D97-AF65-F5344CB8AC3E}">
        <p14:creationId xmlns:p14="http://schemas.microsoft.com/office/powerpoint/2010/main" val="2182243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FC24D-A2B9-36D2-4529-81B41A7A22A7}"/>
            </a:ext>
          </a:extLst>
        </p:cNvPr>
        <p:cNvGrpSpPr/>
        <p:nvPr/>
      </p:nvGrpSpPr>
      <p:grpSpPr>
        <a:xfrm>
          <a:off x="0" y="0"/>
          <a:ext cx="0" cy="0"/>
          <a:chOff x="0" y="0"/>
          <a:chExt cx="0" cy="0"/>
        </a:xfrm>
      </p:grpSpPr>
      <p:graphicFrame>
        <p:nvGraphicFramePr>
          <p:cNvPr id="56" name="Content Placeholder 55" descr="pie chart">
            <a:extLst>
              <a:ext uri="{FF2B5EF4-FFF2-40B4-BE49-F238E27FC236}">
                <a16:creationId xmlns:a16="http://schemas.microsoft.com/office/drawing/2014/main" id="{AAD76EA7-8B7A-488D-320C-25C70170EBE0}"/>
              </a:ext>
            </a:extLst>
          </p:cNvPr>
          <p:cNvGraphicFramePr>
            <a:graphicFrameLocks noGrp="1"/>
          </p:cNvGraphicFramePr>
          <p:nvPr>
            <p:ph sz="quarter" idx="22"/>
          </p:nvPr>
        </p:nvGraphicFramePr>
        <p:xfrm>
          <a:off x="1028700" y="2005013"/>
          <a:ext cx="1828800" cy="17367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9" name="Content Placeholder 58" descr="pie chart&#10;">
            <a:extLst>
              <a:ext uri="{FF2B5EF4-FFF2-40B4-BE49-F238E27FC236}">
                <a16:creationId xmlns:a16="http://schemas.microsoft.com/office/drawing/2014/main" id="{EF72E6E6-2D57-9942-042A-6B5F38733ED0}"/>
              </a:ext>
            </a:extLst>
          </p:cNvPr>
          <p:cNvGraphicFramePr>
            <a:graphicFrameLocks noGrp="1"/>
          </p:cNvGraphicFramePr>
          <p:nvPr>
            <p:ph sz="quarter" idx="25"/>
          </p:nvPr>
        </p:nvGraphicFramePr>
        <p:xfrm>
          <a:off x="3794125" y="2005013"/>
          <a:ext cx="1828800" cy="17367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ontent Placeholder 61" descr="pie chart&#10;">
            <a:extLst>
              <a:ext uri="{FF2B5EF4-FFF2-40B4-BE49-F238E27FC236}">
                <a16:creationId xmlns:a16="http://schemas.microsoft.com/office/drawing/2014/main" id="{078F6587-CCED-EA00-9A7E-8FBAD788E45E}"/>
              </a:ext>
            </a:extLst>
          </p:cNvPr>
          <p:cNvGraphicFramePr>
            <a:graphicFrameLocks noGrp="1"/>
          </p:cNvGraphicFramePr>
          <p:nvPr>
            <p:ph sz="quarter" idx="31"/>
            <p:extLst>
              <p:ext uri="{D42A27DB-BD31-4B8C-83A1-F6EECF244321}">
                <p14:modId xmlns:p14="http://schemas.microsoft.com/office/powerpoint/2010/main" val="1189492661"/>
              </p:ext>
            </p:extLst>
          </p:nvPr>
        </p:nvGraphicFramePr>
        <p:xfrm>
          <a:off x="287078" y="994788"/>
          <a:ext cx="11499637" cy="5627076"/>
        </p:xfrm>
        <a:graphic>
          <a:graphicData uri="http://schemas.openxmlformats.org/drawingml/2006/chart">
            <c:chart xmlns:c="http://schemas.openxmlformats.org/drawingml/2006/chart" xmlns:r="http://schemas.openxmlformats.org/officeDocument/2006/relationships" r:id="rId5"/>
          </a:graphicData>
        </a:graphic>
      </p:graphicFrame>
      <p:sp>
        <p:nvSpPr>
          <p:cNvPr id="5" name="Slide Number Placeholder 4">
            <a:extLst>
              <a:ext uri="{FF2B5EF4-FFF2-40B4-BE49-F238E27FC236}">
                <a16:creationId xmlns:a16="http://schemas.microsoft.com/office/drawing/2014/main" id="{86FE7D02-CD40-AB58-7B11-1108F9D967D7}"/>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GB" smtClean="0"/>
              <a:pPr rtl="0"/>
              <a:t>5</a:t>
            </a:fld>
            <a:endParaRPr lang="en-GB" dirty="0"/>
          </a:p>
        </p:txBody>
      </p:sp>
      <p:sp>
        <p:nvSpPr>
          <p:cNvPr id="7" name="Pavadinimas 6">
            <a:extLst>
              <a:ext uri="{FF2B5EF4-FFF2-40B4-BE49-F238E27FC236}">
                <a16:creationId xmlns:a16="http://schemas.microsoft.com/office/drawing/2014/main" id="{23F4ED2B-239F-969D-FD8F-5E593A9D849D}"/>
              </a:ext>
            </a:extLst>
          </p:cNvPr>
          <p:cNvSpPr>
            <a:spLocks noGrp="1"/>
          </p:cNvSpPr>
          <p:nvPr>
            <p:ph type="title"/>
          </p:nvPr>
        </p:nvSpPr>
        <p:spPr>
          <a:xfrm>
            <a:off x="779096" y="0"/>
            <a:ext cx="10515600" cy="1325563"/>
          </a:xfrm>
        </p:spPr>
        <p:txBody>
          <a:bodyPr/>
          <a:lstStyle/>
          <a:p>
            <a:pPr algn="ctr"/>
            <a:r>
              <a:rPr lang="en-GB" dirty="0"/>
              <a:t>EXAMPLE OF A BOXING USAGE</a:t>
            </a:r>
          </a:p>
        </p:txBody>
      </p:sp>
    </p:spTree>
    <p:extLst>
      <p:ext uri="{BB962C8B-B14F-4D97-AF65-F5344CB8AC3E}">
        <p14:creationId xmlns:p14="http://schemas.microsoft.com/office/powerpoint/2010/main" val="1196860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01662-640B-C5BE-C63E-BA39412B2879}"/>
            </a:ext>
          </a:extLst>
        </p:cNvPr>
        <p:cNvGrpSpPr/>
        <p:nvPr/>
      </p:nvGrpSpPr>
      <p:grpSpPr>
        <a:xfrm>
          <a:off x="0" y="0"/>
          <a:ext cx="0" cy="0"/>
          <a:chOff x="0" y="0"/>
          <a:chExt cx="0" cy="0"/>
        </a:xfrm>
      </p:grpSpPr>
      <p:graphicFrame>
        <p:nvGraphicFramePr>
          <p:cNvPr id="56" name="Content Placeholder 55" descr="pie chart">
            <a:extLst>
              <a:ext uri="{FF2B5EF4-FFF2-40B4-BE49-F238E27FC236}">
                <a16:creationId xmlns:a16="http://schemas.microsoft.com/office/drawing/2014/main" id="{AD15D40A-1223-A717-EA0A-03C05A6D2F50}"/>
              </a:ext>
            </a:extLst>
          </p:cNvPr>
          <p:cNvGraphicFramePr>
            <a:graphicFrameLocks noGrp="1"/>
          </p:cNvGraphicFramePr>
          <p:nvPr>
            <p:ph sz="quarter" idx="22"/>
          </p:nvPr>
        </p:nvGraphicFramePr>
        <p:xfrm>
          <a:off x="1028700" y="2005013"/>
          <a:ext cx="1828800" cy="17367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9" name="Content Placeholder 58" descr="pie chart&#10;">
            <a:extLst>
              <a:ext uri="{FF2B5EF4-FFF2-40B4-BE49-F238E27FC236}">
                <a16:creationId xmlns:a16="http://schemas.microsoft.com/office/drawing/2014/main" id="{20133C26-5E95-037A-B1E4-4387EAF281B6}"/>
              </a:ext>
            </a:extLst>
          </p:cNvPr>
          <p:cNvGraphicFramePr>
            <a:graphicFrameLocks noGrp="1"/>
          </p:cNvGraphicFramePr>
          <p:nvPr>
            <p:ph sz="quarter" idx="25"/>
          </p:nvPr>
        </p:nvGraphicFramePr>
        <p:xfrm>
          <a:off x="3794125" y="2005013"/>
          <a:ext cx="1828800" cy="17367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ontent Placeholder 61" descr="pie chart&#10;">
            <a:extLst>
              <a:ext uri="{FF2B5EF4-FFF2-40B4-BE49-F238E27FC236}">
                <a16:creationId xmlns:a16="http://schemas.microsoft.com/office/drawing/2014/main" id="{1C0CD671-2D81-D280-161D-EE074B6D0083}"/>
              </a:ext>
            </a:extLst>
          </p:cNvPr>
          <p:cNvGraphicFramePr>
            <a:graphicFrameLocks noGrp="1"/>
          </p:cNvGraphicFramePr>
          <p:nvPr>
            <p:ph sz="quarter" idx="31"/>
            <p:extLst>
              <p:ext uri="{D42A27DB-BD31-4B8C-83A1-F6EECF244321}">
                <p14:modId xmlns:p14="http://schemas.microsoft.com/office/powerpoint/2010/main" val="925701945"/>
              </p:ext>
            </p:extLst>
          </p:nvPr>
        </p:nvGraphicFramePr>
        <p:xfrm>
          <a:off x="287078" y="994788"/>
          <a:ext cx="11499637" cy="5627076"/>
        </p:xfrm>
        <a:graphic>
          <a:graphicData uri="http://schemas.openxmlformats.org/drawingml/2006/chart">
            <c:chart xmlns:c="http://schemas.openxmlformats.org/drawingml/2006/chart" xmlns:r="http://schemas.openxmlformats.org/officeDocument/2006/relationships" r:id="rId5"/>
          </a:graphicData>
        </a:graphic>
      </p:graphicFrame>
      <p:sp>
        <p:nvSpPr>
          <p:cNvPr id="5" name="Slide Number Placeholder 4">
            <a:extLst>
              <a:ext uri="{FF2B5EF4-FFF2-40B4-BE49-F238E27FC236}">
                <a16:creationId xmlns:a16="http://schemas.microsoft.com/office/drawing/2014/main" id="{6AC1A473-8300-71FC-BF20-64764A14055B}"/>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GB" smtClean="0"/>
              <a:pPr rtl="0"/>
              <a:t>6</a:t>
            </a:fld>
            <a:endParaRPr lang="en-GB" dirty="0"/>
          </a:p>
        </p:txBody>
      </p:sp>
      <p:sp>
        <p:nvSpPr>
          <p:cNvPr id="7" name="Pavadinimas 6">
            <a:extLst>
              <a:ext uri="{FF2B5EF4-FFF2-40B4-BE49-F238E27FC236}">
                <a16:creationId xmlns:a16="http://schemas.microsoft.com/office/drawing/2014/main" id="{FD0488A5-660A-0029-6E7F-6D8F02B188B9}"/>
              </a:ext>
            </a:extLst>
          </p:cNvPr>
          <p:cNvSpPr>
            <a:spLocks noGrp="1"/>
          </p:cNvSpPr>
          <p:nvPr>
            <p:ph type="title"/>
          </p:nvPr>
        </p:nvSpPr>
        <p:spPr>
          <a:xfrm>
            <a:off x="779096" y="0"/>
            <a:ext cx="10515600" cy="1325563"/>
          </a:xfrm>
        </p:spPr>
        <p:txBody>
          <a:bodyPr/>
          <a:lstStyle/>
          <a:p>
            <a:pPr algn="ctr"/>
            <a:r>
              <a:rPr lang="en-GB" dirty="0"/>
              <a:t>EXAMPLE OF AN UNBOXING USAGE</a:t>
            </a:r>
          </a:p>
        </p:txBody>
      </p:sp>
    </p:spTree>
    <p:extLst>
      <p:ext uri="{BB962C8B-B14F-4D97-AF65-F5344CB8AC3E}">
        <p14:creationId xmlns:p14="http://schemas.microsoft.com/office/powerpoint/2010/main" val="4024175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1EF0E-FD5C-B36D-F197-240B914A54F9}"/>
              </a:ext>
            </a:extLst>
          </p:cNvPr>
          <p:cNvSpPr>
            <a:spLocks noGrp="1"/>
          </p:cNvSpPr>
          <p:nvPr>
            <p:ph type="title"/>
          </p:nvPr>
        </p:nvSpPr>
        <p:spPr/>
        <p:txBody>
          <a:bodyPr/>
          <a:lstStyle/>
          <a:p>
            <a:r>
              <a:rPr lang="en-US" dirty="0"/>
              <a:t>EXAMPLE OF EXTENTION METHOD</a:t>
            </a:r>
          </a:p>
        </p:txBody>
      </p:sp>
      <p:sp>
        <p:nvSpPr>
          <p:cNvPr id="3" name="Date Placeholder 2">
            <a:extLst>
              <a:ext uri="{FF2B5EF4-FFF2-40B4-BE49-F238E27FC236}">
                <a16:creationId xmlns:a16="http://schemas.microsoft.com/office/drawing/2014/main" id="{DC4E1905-EC9D-E7E6-2CA7-640F5E3D4288}"/>
              </a:ext>
            </a:extLst>
          </p:cNvPr>
          <p:cNvSpPr>
            <a:spLocks noGrp="1"/>
          </p:cNvSpPr>
          <p:nvPr>
            <p:ph type="dt" sz="half" idx="10"/>
          </p:nvPr>
        </p:nvSpPr>
        <p:spPr/>
        <p:txBody>
          <a:bodyPr/>
          <a:lstStyle/>
          <a:p>
            <a:pPr rtl="0"/>
            <a:r>
              <a:rPr lang="en-GB" noProof="0"/>
              <a:t>7/1/20XX</a:t>
            </a:r>
          </a:p>
        </p:txBody>
      </p:sp>
      <p:sp>
        <p:nvSpPr>
          <p:cNvPr id="4" name="Footer Placeholder 3">
            <a:extLst>
              <a:ext uri="{FF2B5EF4-FFF2-40B4-BE49-F238E27FC236}">
                <a16:creationId xmlns:a16="http://schemas.microsoft.com/office/drawing/2014/main" id="{7C730F65-4F4C-E14B-FD53-CEC145EB9453}"/>
              </a:ext>
            </a:extLst>
          </p:cNvPr>
          <p:cNvSpPr>
            <a:spLocks noGrp="1"/>
          </p:cNvSpPr>
          <p:nvPr>
            <p:ph type="ftr" sz="quarter" idx="11"/>
          </p:nvPr>
        </p:nvSpPr>
        <p:spPr/>
        <p:txBody>
          <a:bodyPr/>
          <a:lstStyle/>
          <a:p>
            <a:pPr rtl="0"/>
            <a:r>
              <a:rPr lang="en-GB" noProof="0"/>
              <a:t>Pitch deck title</a:t>
            </a:r>
          </a:p>
        </p:txBody>
      </p:sp>
      <p:sp>
        <p:nvSpPr>
          <p:cNvPr id="5" name="Slide Number Placeholder 4">
            <a:extLst>
              <a:ext uri="{FF2B5EF4-FFF2-40B4-BE49-F238E27FC236}">
                <a16:creationId xmlns:a16="http://schemas.microsoft.com/office/drawing/2014/main" id="{24A96B5C-62D5-9A96-EDC2-72CE86D35CB6}"/>
              </a:ext>
            </a:extLst>
          </p:cNvPr>
          <p:cNvSpPr>
            <a:spLocks noGrp="1"/>
          </p:cNvSpPr>
          <p:nvPr>
            <p:ph type="sldNum" sz="quarter" idx="12"/>
          </p:nvPr>
        </p:nvSpPr>
        <p:spPr/>
        <p:txBody>
          <a:bodyPr/>
          <a:lstStyle/>
          <a:p>
            <a:pPr rtl="0"/>
            <a:fld id="{B5CEABB6-07DC-46E8-9B57-56EC44A396E5}" type="slidenum">
              <a:rPr lang="en-GB" noProof="0" smtClean="0"/>
              <a:t>7</a:t>
            </a:fld>
            <a:endParaRPr lang="en-GB" noProof="0"/>
          </a:p>
        </p:txBody>
      </p:sp>
      <p:pic>
        <p:nvPicPr>
          <p:cNvPr id="23" name="Content Placeholder 22" descr="A screen shot of a computer program&#10;&#10;Description automatically generated">
            <a:extLst>
              <a:ext uri="{FF2B5EF4-FFF2-40B4-BE49-F238E27FC236}">
                <a16:creationId xmlns:a16="http://schemas.microsoft.com/office/drawing/2014/main" id="{623A46F7-5813-CA86-B8D2-B73E9037BEE9}"/>
              </a:ext>
            </a:extLst>
          </p:cNvPr>
          <p:cNvPicPr>
            <a:picLocks noGrp="1" noChangeAspect="1"/>
          </p:cNvPicPr>
          <p:nvPr>
            <p:ph sz="quarter" idx="22"/>
          </p:nvPr>
        </p:nvPicPr>
        <p:blipFill>
          <a:blip r:embed="rId2"/>
          <a:stretch>
            <a:fillRect/>
          </a:stretch>
        </p:blipFill>
        <p:spPr>
          <a:xfrm>
            <a:off x="667192" y="1267650"/>
            <a:ext cx="10199281" cy="5237193"/>
          </a:xfrm>
        </p:spPr>
      </p:pic>
      <p:sp>
        <p:nvSpPr>
          <p:cNvPr id="7" name="Content Placeholder 6">
            <a:extLst>
              <a:ext uri="{FF2B5EF4-FFF2-40B4-BE49-F238E27FC236}">
                <a16:creationId xmlns:a16="http://schemas.microsoft.com/office/drawing/2014/main" id="{4D2CF3BE-FD1A-D80C-1CC7-0753F2065843}"/>
              </a:ext>
            </a:extLst>
          </p:cNvPr>
          <p:cNvSpPr>
            <a:spLocks noGrp="1"/>
          </p:cNvSpPr>
          <p:nvPr>
            <p:ph sz="quarter" idx="25"/>
          </p:nvPr>
        </p:nvSpPr>
        <p:spPr/>
        <p:txBody>
          <a:bodyPr/>
          <a:lstStyle/>
          <a:p>
            <a:endParaRPr lang="en-US"/>
          </a:p>
        </p:txBody>
      </p:sp>
      <p:sp>
        <p:nvSpPr>
          <p:cNvPr id="8" name="Content Placeholder 7">
            <a:extLst>
              <a:ext uri="{FF2B5EF4-FFF2-40B4-BE49-F238E27FC236}">
                <a16:creationId xmlns:a16="http://schemas.microsoft.com/office/drawing/2014/main" id="{850534AA-045A-BB62-CA26-2040840FAF7B}"/>
              </a:ext>
            </a:extLst>
          </p:cNvPr>
          <p:cNvSpPr>
            <a:spLocks noGrp="1"/>
          </p:cNvSpPr>
          <p:nvPr>
            <p:ph sz="quarter" idx="28"/>
          </p:nvPr>
        </p:nvSpPr>
        <p:spPr/>
        <p:txBody>
          <a:bodyPr/>
          <a:lstStyle/>
          <a:p>
            <a:endParaRPr lang="en-US"/>
          </a:p>
        </p:txBody>
      </p:sp>
      <p:sp>
        <p:nvSpPr>
          <p:cNvPr id="9" name="Content Placeholder 8">
            <a:extLst>
              <a:ext uri="{FF2B5EF4-FFF2-40B4-BE49-F238E27FC236}">
                <a16:creationId xmlns:a16="http://schemas.microsoft.com/office/drawing/2014/main" id="{CA9A66EB-1387-DE8F-6F99-1C98397A7B78}"/>
              </a:ext>
            </a:extLst>
          </p:cNvPr>
          <p:cNvSpPr>
            <a:spLocks noGrp="1"/>
          </p:cNvSpPr>
          <p:nvPr>
            <p:ph sz="quarter" idx="31"/>
          </p:nvPr>
        </p:nvSpPr>
        <p:spPr/>
        <p:txBody>
          <a:bodyPr/>
          <a:lstStyle/>
          <a:p>
            <a:endParaRPr lang="en-US"/>
          </a:p>
        </p:txBody>
      </p:sp>
      <p:sp>
        <p:nvSpPr>
          <p:cNvPr id="10" name="Text Placeholder 9">
            <a:extLst>
              <a:ext uri="{FF2B5EF4-FFF2-40B4-BE49-F238E27FC236}">
                <a16:creationId xmlns:a16="http://schemas.microsoft.com/office/drawing/2014/main" id="{2398BDA9-8C2F-49F7-B34B-7771ADF8D38A}"/>
              </a:ext>
            </a:extLst>
          </p:cNvPr>
          <p:cNvSpPr>
            <a:spLocks noGrp="1"/>
          </p:cNvSpPr>
          <p:nvPr>
            <p:ph type="body" sz="quarter" idx="14"/>
          </p:nvPr>
        </p:nvSpPr>
        <p:spPr/>
        <p:txBody>
          <a:bodyPr/>
          <a:lstStyle/>
          <a:p>
            <a:endParaRPr lang="en-US"/>
          </a:p>
        </p:txBody>
      </p:sp>
      <p:sp>
        <p:nvSpPr>
          <p:cNvPr id="11" name="Text Placeholder 10">
            <a:extLst>
              <a:ext uri="{FF2B5EF4-FFF2-40B4-BE49-F238E27FC236}">
                <a16:creationId xmlns:a16="http://schemas.microsoft.com/office/drawing/2014/main" id="{4B058016-E836-94AA-D023-977816C4CA65}"/>
              </a:ext>
            </a:extLst>
          </p:cNvPr>
          <p:cNvSpPr>
            <a:spLocks noGrp="1"/>
          </p:cNvSpPr>
          <p:nvPr>
            <p:ph type="body" sz="quarter" idx="15"/>
          </p:nvPr>
        </p:nvSpPr>
        <p:spPr/>
        <p:txBody>
          <a:bodyPr/>
          <a:lstStyle/>
          <a:p>
            <a:endParaRPr lang="en-US"/>
          </a:p>
        </p:txBody>
      </p:sp>
      <p:sp>
        <p:nvSpPr>
          <p:cNvPr id="12" name="Text Placeholder 11">
            <a:extLst>
              <a:ext uri="{FF2B5EF4-FFF2-40B4-BE49-F238E27FC236}">
                <a16:creationId xmlns:a16="http://schemas.microsoft.com/office/drawing/2014/main" id="{A566FE3C-054D-2412-6D52-A0170282F8C2}"/>
              </a:ext>
            </a:extLst>
          </p:cNvPr>
          <p:cNvSpPr>
            <a:spLocks noGrp="1"/>
          </p:cNvSpPr>
          <p:nvPr>
            <p:ph type="body" sz="quarter" idx="23"/>
          </p:nvPr>
        </p:nvSpPr>
        <p:spPr/>
        <p:txBody>
          <a:bodyPr/>
          <a:lstStyle/>
          <a:p>
            <a:endParaRPr lang="en-US"/>
          </a:p>
        </p:txBody>
      </p:sp>
      <p:sp>
        <p:nvSpPr>
          <p:cNvPr id="13" name="Text Placeholder 12">
            <a:extLst>
              <a:ext uri="{FF2B5EF4-FFF2-40B4-BE49-F238E27FC236}">
                <a16:creationId xmlns:a16="http://schemas.microsoft.com/office/drawing/2014/main" id="{2CB72FD4-CC8B-7C18-5171-2F974C9A6CE8}"/>
              </a:ext>
            </a:extLst>
          </p:cNvPr>
          <p:cNvSpPr>
            <a:spLocks noGrp="1"/>
          </p:cNvSpPr>
          <p:nvPr>
            <p:ph type="body" sz="quarter" idx="24"/>
          </p:nvPr>
        </p:nvSpPr>
        <p:spPr/>
        <p:txBody>
          <a:bodyPr/>
          <a:lstStyle/>
          <a:p>
            <a:endParaRPr lang="en-US"/>
          </a:p>
        </p:txBody>
      </p:sp>
      <p:sp>
        <p:nvSpPr>
          <p:cNvPr id="14" name="Text Placeholder 13">
            <a:extLst>
              <a:ext uri="{FF2B5EF4-FFF2-40B4-BE49-F238E27FC236}">
                <a16:creationId xmlns:a16="http://schemas.microsoft.com/office/drawing/2014/main" id="{6CEE8B6C-BE4C-84A3-4771-4565203CD17D}"/>
              </a:ext>
            </a:extLst>
          </p:cNvPr>
          <p:cNvSpPr>
            <a:spLocks noGrp="1"/>
          </p:cNvSpPr>
          <p:nvPr>
            <p:ph type="body" sz="quarter" idx="26"/>
          </p:nvPr>
        </p:nvSpPr>
        <p:spPr/>
        <p:txBody>
          <a:bodyPr/>
          <a:lstStyle/>
          <a:p>
            <a:endParaRPr lang="en-US"/>
          </a:p>
        </p:txBody>
      </p:sp>
      <p:sp>
        <p:nvSpPr>
          <p:cNvPr id="15" name="Text Placeholder 14">
            <a:extLst>
              <a:ext uri="{FF2B5EF4-FFF2-40B4-BE49-F238E27FC236}">
                <a16:creationId xmlns:a16="http://schemas.microsoft.com/office/drawing/2014/main" id="{3EBF4A93-8899-815B-0711-08A02A8E851A}"/>
              </a:ext>
            </a:extLst>
          </p:cNvPr>
          <p:cNvSpPr>
            <a:spLocks noGrp="1"/>
          </p:cNvSpPr>
          <p:nvPr>
            <p:ph type="body" sz="quarter" idx="27"/>
          </p:nvPr>
        </p:nvSpPr>
        <p:spPr/>
        <p:txBody>
          <a:bodyPr/>
          <a:lstStyle/>
          <a:p>
            <a:endParaRPr lang="en-US"/>
          </a:p>
        </p:txBody>
      </p:sp>
      <p:sp>
        <p:nvSpPr>
          <p:cNvPr id="16" name="Text Placeholder 15">
            <a:extLst>
              <a:ext uri="{FF2B5EF4-FFF2-40B4-BE49-F238E27FC236}">
                <a16:creationId xmlns:a16="http://schemas.microsoft.com/office/drawing/2014/main" id="{A1C74D2D-3A0E-2BC1-643B-3FA8ACFCFD62}"/>
              </a:ext>
            </a:extLst>
          </p:cNvPr>
          <p:cNvSpPr>
            <a:spLocks noGrp="1"/>
          </p:cNvSpPr>
          <p:nvPr>
            <p:ph type="body" sz="quarter" idx="29"/>
          </p:nvPr>
        </p:nvSpPr>
        <p:spPr/>
        <p:txBody>
          <a:bodyPr/>
          <a:lstStyle/>
          <a:p>
            <a:endParaRPr lang="en-US"/>
          </a:p>
        </p:txBody>
      </p:sp>
      <p:sp>
        <p:nvSpPr>
          <p:cNvPr id="17" name="Text Placeholder 16">
            <a:extLst>
              <a:ext uri="{FF2B5EF4-FFF2-40B4-BE49-F238E27FC236}">
                <a16:creationId xmlns:a16="http://schemas.microsoft.com/office/drawing/2014/main" id="{E379B4BA-F45E-9D3C-C8B0-CAB2A1A6B97B}"/>
              </a:ext>
            </a:extLst>
          </p:cNvPr>
          <p:cNvSpPr>
            <a:spLocks noGrp="1"/>
          </p:cNvSpPr>
          <p:nvPr>
            <p:ph type="body" sz="quarter" idx="30"/>
          </p:nvPr>
        </p:nvSpPr>
        <p:spPr/>
        <p:txBody>
          <a:bodyPr/>
          <a:lstStyle/>
          <a:p>
            <a:endParaRPr lang="en-US"/>
          </a:p>
        </p:txBody>
      </p:sp>
      <p:sp>
        <p:nvSpPr>
          <p:cNvPr id="18" name="Text Placeholder 17">
            <a:extLst>
              <a:ext uri="{FF2B5EF4-FFF2-40B4-BE49-F238E27FC236}">
                <a16:creationId xmlns:a16="http://schemas.microsoft.com/office/drawing/2014/main" id="{741D8943-0E51-FE3B-A1B5-37B6B6CDDD6B}"/>
              </a:ext>
            </a:extLst>
          </p:cNvPr>
          <p:cNvSpPr>
            <a:spLocks noGrp="1"/>
          </p:cNvSpPr>
          <p:nvPr>
            <p:ph type="body" sz="quarter" idx="32"/>
          </p:nvPr>
        </p:nvSpPr>
        <p:spPr/>
        <p:txBody>
          <a:bodyPr/>
          <a:lstStyle/>
          <a:p>
            <a:endParaRPr lang="en-US"/>
          </a:p>
        </p:txBody>
      </p:sp>
      <p:sp>
        <p:nvSpPr>
          <p:cNvPr id="19" name="Text Placeholder 18">
            <a:extLst>
              <a:ext uri="{FF2B5EF4-FFF2-40B4-BE49-F238E27FC236}">
                <a16:creationId xmlns:a16="http://schemas.microsoft.com/office/drawing/2014/main" id="{774FE035-61F6-FEFA-37D0-0C4919F6E9F0}"/>
              </a:ext>
            </a:extLst>
          </p:cNvPr>
          <p:cNvSpPr>
            <a:spLocks noGrp="1"/>
          </p:cNvSpPr>
          <p:nvPr>
            <p:ph type="body" sz="quarter" idx="33"/>
          </p:nvPr>
        </p:nvSpPr>
        <p:spPr/>
        <p:txBody>
          <a:bodyPr/>
          <a:lstStyle/>
          <a:p>
            <a:endParaRPr lang="en-US"/>
          </a:p>
        </p:txBody>
      </p:sp>
      <p:sp>
        <p:nvSpPr>
          <p:cNvPr id="20" name="Text Placeholder 19">
            <a:extLst>
              <a:ext uri="{FF2B5EF4-FFF2-40B4-BE49-F238E27FC236}">
                <a16:creationId xmlns:a16="http://schemas.microsoft.com/office/drawing/2014/main" id="{359C6E66-ACDA-5454-5FCF-12A19A0066C7}"/>
              </a:ext>
            </a:extLst>
          </p:cNvPr>
          <p:cNvSpPr>
            <a:spLocks noGrp="1"/>
          </p:cNvSpPr>
          <p:nvPr>
            <p:ph type="body" sz="quarter" idx="34"/>
          </p:nvPr>
        </p:nvSpPr>
        <p:spPr/>
        <p:txBody>
          <a:bodyPr/>
          <a:lstStyle/>
          <a:p>
            <a:endParaRPr lang="en-US"/>
          </a:p>
        </p:txBody>
      </p:sp>
      <p:sp>
        <p:nvSpPr>
          <p:cNvPr id="21" name="Text Placeholder 20">
            <a:extLst>
              <a:ext uri="{FF2B5EF4-FFF2-40B4-BE49-F238E27FC236}">
                <a16:creationId xmlns:a16="http://schemas.microsoft.com/office/drawing/2014/main" id="{649DD1D3-9143-49CD-1814-F52772B61D81}"/>
              </a:ext>
            </a:extLst>
          </p:cNvPr>
          <p:cNvSpPr>
            <a:spLocks noGrp="1"/>
          </p:cNvSpPr>
          <p:nvPr>
            <p:ph type="body" sz="quarter" idx="35"/>
          </p:nvPr>
        </p:nvSpPr>
        <p:spPr/>
        <p:txBody>
          <a:bodyPr/>
          <a:lstStyle/>
          <a:p>
            <a:endParaRPr lang="en-US"/>
          </a:p>
        </p:txBody>
      </p:sp>
    </p:spTree>
    <p:extLst>
      <p:ext uri="{BB962C8B-B14F-4D97-AF65-F5344CB8AC3E}">
        <p14:creationId xmlns:p14="http://schemas.microsoft.com/office/powerpoint/2010/main" val="164827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5C190-2D3A-B664-82A2-38C11E02AFA1}"/>
              </a:ext>
            </a:extLst>
          </p:cNvPr>
          <p:cNvSpPr>
            <a:spLocks noGrp="1"/>
          </p:cNvSpPr>
          <p:nvPr>
            <p:ph type="title"/>
          </p:nvPr>
        </p:nvSpPr>
        <p:spPr/>
        <p:txBody>
          <a:bodyPr/>
          <a:lstStyle/>
          <a:p>
            <a:r>
              <a:rPr lang="en-US" dirty="0"/>
              <a:t>EXAMPLE OF EXTENTION METHOD</a:t>
            </a:r>
          </a:p>
        </p:txBody>
      </p:sp>
      <p:sp>
        <p:nvSpPr>
          <p:cNvPr id="3" name="Date Placeholder 2">
            <a:extLst>
              <a:ext uri="{FF2B5EF4-FFF2-40B4-BE49-F238E27FC236}">
                <a16:creationId xmlns:a16="http://schemas.microsoft.com/office/drawing/2014/main" id="{A4747D08-A476-1276-F0F5-4CE0B4F84593}"/>
              </a:ext>
            </a:extLst>
          </p:cNvPr>
          <p:cNvSpPr>
            <a:spLocks noGrp="1"/>
          </p:cNvSpPr>
          <p:nvPr>
            <p:ph type="dt" sz="half" idx="10"/>
          </p:nvPr>
        </p:nvSpPr>
        <p:spPr/>
        <p:txBody>
          <a:bodyPr/>
          <a:lstStyle/>
          <a:p>
            <a:pPr rtl="0"/>
            <a:r>
              <a:rPr lang="en-GB" noProof="0"/>
              <a:t>7/1/20XX</a:t>
            </a:r>
          </a:p>
        </p:txBody>
      </p:sp>
      <p:sp>
        <p:nvSpPr>
          <p:cNvPr id="4" name="Footer Placeholder 3">
            <a:extLst>
              <a:ext uri="{FF2B5EF4-FFF2-40B4-BE49-F238E27FC236}">
                <a16:creationId xmlns:a16="http://schemas.microsoft.com/office/drawing/2014/main" id="{28042814-0090-C1E3-88AB-CACA9B0C41CC}"/>
              </a:ext>
            </a:extLst>
          </p:cNvPr>
          <p:cNvSpPr>
            <a:spLocks noGrp="1"/>
          </p:cNvSpPr>
          <p:nvPr>
            <p:ph type="ftr" sz="quarter" idx="11"/>
          </p:nvPr>
        </p:nvSpPr>
        <p:spPr/>
        <p:txBody>
          <a:bodyPr/>
          <a:lstStyle/>
          <a:p>
            <a:pPr rtl="0"/>
            <a:r>
              <a:rPr lang="en-GB" noProof="0"/>
              <a:t>Pitch deck title</a:t>
            </a:r>
          </a:p>
        </p:txBody>
      </p:sp>
      <p:sp>
        <p:nvSpPr>
          <p:cNvPr id="5" name="Slide Number Placeholder 4">
            <a:extLst>
              <a:ext uri="{FF2B5EF4-FFF2-40B4-BE49-F238E27FC236}">
                <a16:creationId xmlns:a16="http://schemas.microsoft.com/office/drawing/2014/main" id="{EBAAE868-689C-4275-F209-4D2E95A64816}"/>
              </a:ext>
            </a:extLst>
          </p:cNvPr>
          <p:cNvSpPr>
            <a:spLocks noGrp="1"/>
          </p:cNvSpPr>
          <p:nvPr>
            <p:ph type="sldNum" sz="quarter" idx="12"/>
          </p:nvPr>
        </p:nvSpPr>
        <p:spPr/>
        <p:txBody>
          <a:bodyPr/>
          <a:lstStyle/>
          <a:p>
            <a:pPr rtl="0"/>
            <a:fld id="{B5CEABB6-07DC-46E8-9B57-56EC44A396E5}" type="slidenum">
              <a:rPr lang="en-GB" noProof="0" smtClean="0"/>
              <a:t>8</a:t>
            </a:fld>
            <a:endParaRPr lang="en-GB" noProof="0"/>
          </a:p>
        </p:txBody>
      </p:sp>
      <p:sp>
        <p:nvSpPr>
          <p:cNvPr id="7" name="Content Placeholder 6">
            <a:extLst>
              <a:ext uri="{FF2B5EF4-FFF2-40B4-BE49-F238E27FC236}">
                <a16:creationId xmlns:a16="http://schemas.microsoft.com/office/drawing/2014/main" id="{4D99A0DE-A0E7-88D0-447A-2D2869A4A966}"/>
              </a:ext>
            </a:extLst>
          </p:cNvPr>
          <p:cNvSpPr>
            <a:spLocks noGrp="1"/>
          </p:cNvSpPr>
          <p:nvPr>
            <p:ph sz="quarter" idx="25"/>
          </p:nvPr>
        </p:nvSpPr>
        <p:spPr/>
        <p:txBody>
          <a:bodyPr/>
          <a:lstStyle/>
          <a:p>
            <a:endParaRPr lang="en-US"/>
          </a:p>
        </p:txBody>
      </p:sp>
      <p:sp>
        <p:nvSpPr>
          <p:cNvPr id="8" name="Content Placeholder 7">
            <a:extLst>
              <a:ext uri="{FF2B5EF4-FFF2-40B4-BE49-F238E27FC236}">
                <a16:creationId xmlns:a16="http://schemas.microsoft.com/office/drawing/2014/main" id="{A37B608E-7BEE-D329-6EB1-3E114AC46FE5}"/>
              </a:ext>
            </a:extLst>
          </p:cNvPr>
          <p:cNvSpPr>
            <a:spLocks noGrp="1"/>
          </p:cNvSpPr>
          <p:nvPr>
            <p:ph sz="quarter" idx="28"/>
          </p:nvPr>
        </p:nvSpPr>
        <p:spPr/>
        <p:txBody>
          <a:bodyPr/>
          <a:lstStyle/>
          <a:p>
            <a:endParaRPr lang="en-US"/>
          </a:p>
        </p:txBody>
      </p:sp>
      <p:sp>
        <p:nvSpPr>
          <p:cNvPr id="9" name="Content Placeholder 8">
            <a:extLst>
              <a:ext uri="{FF2B5EF4-FFF2-40B4-BE49-F238E27FC236}">
                <a16:creationId xmlns:a16="http://schemas.microsoft.com/office/drawing/2014/main" id="{89C8911D-449D-CB0D-06C8-617EB6F743EF}"/>
              </a:ext>
            </a:extLst>
          </p:cNvPr>
          <p:cNvSpPr>
            <a:spLocks noGrp="1"/>
          </p:cNvSpPr>
          <p:nvPr>
            <p:ph sz="quarter" idx="31"/>
          </p:nvPr>
        </p:nvSpPr>
        <p:spPr/>
        <p:txBody>
          <a:bodyPr/>
          <a:lstStyle/>
          <a:p>
            <a:endParaRPr lang="en-US"/>
          </a:p>
        </p:txBody>
      </p:sp>
      <p:sp>
        <p:nvSpPr>
          <p:cNvPr id="10" name="Text Placeholder 9">
            <a:extLst>
              <a:ext uri="{FF2B5EF4-FFF2-40B4-BE49-F238E27FC236}">
                <a16:creationId xmlns:a16="http://schemas.microsoft.com/office/drawing/2014/main" id="{C1791A99-7FC5-E645-39BF-E90BDE4C24E5}"/>
              </a:ext>
            </a:extLst>
          </p:cNvPr>
          <p:cNvSpPr>
            <a:spLocks noGrp="1"/>
          </p:cNvSpPr>
          <p:nvPr>
            <p:ph type="body" sz="quarter" idx="14"/>
          </p:nvPr>
        </p:nvSpPr>
        <p:spPr/>
        <p:txBody>
          <a:bodyPr/>
          <a:lstStyle/>
          <a:p>
            <a:endParaRPr lang="en-US"/>
          </a:p>
        </p:txBody>
      </p:sp>
      <p:sp>
        <p:nvSpPr>
          <p:cNvPr id="11" name="Text Placeholder 10">
            <a:extLst>
              <a:ext uri="{FF2B5EF4-FFF2-40B4-BE49-F238E27FC236}">
                <a16:creationId xmlns:a16="http://schemas.microsoft.com/office/drawing/2014/main" id="{7BC8969B-E9D8-DDD3-3047-E108D4CFA9A1}"/>
              </a:ext>
            </a:extLst>
          </p:cNvPr>
          <p:cNvSpPr>
            <a:spLocks noGrp="1"/>
          </p:cNvSpPr>
          <p:nvPr>
            <p:ph type="body" sz="quarter" idx="15"/>
          </p:nvPr>
        </p:nvSpPr>
        <p:spPr/>
        <p:txBody>
          <a:bodyPr/>
          <a:lstStyle/>
          <a:p>
            <a:endParaRPr lang="en-US"/>
          </a:p>
        </p:txBody>
      </p:sp>
      <p:sp>
        <p:nvSpPr>
          <p:cNvPr id="12" name="Text Placeholder 11">
            <a:extLst>
              <a:ext uri="{FF2B5EF4-FFF2-40B4-BE49-F238E27FC236}">
                <a16:creationId xmlns:a16="http://schemas.microsoft.com/office/drawing/2014/main" id="{37A3FC82-6C4B-C17C-2B52-C6C00E583BE3}"/>
              </a:ext>
            </a:extLst>
          </p:cNvPr>
          <p:cNvSpPr>
            <a:spLocks noGrp="1"/>
          </p:cNvSpPr>
          <p:nvPr>
            <p:ph type="body" sz="quarter" idx="23"/>
          </p:nvPr>
        </p:nvSpPr>
        <p:spPr/>
        <p:txBody>
          <a:bodyPr/>
          <a:lstStyle/>
          <a:p>
            <a:endParaRPr lang="en-US"/>
          </a:p>
        </p:txBody>
      </p:sp>
      <p:sp>
        <p:nvSpPr>
          <p:cNvPr id="13" name="Text Placeholder 12">
            <a:extLst>
              <a:ext uri="{FF2B5EF4-FFF2-40B4-BE49-F238E27FC236}">
                <a16:creationId xmlns:a16="http://schemas.microsoft.com/office/drawing/2014/main" id="{88334D03-1A3D-1BED-8C3B-799791541EC0}"/>
              </a:ext>
            </a:extLst>
          </p:cNvPr>
          <p:cNvSpPr>
            <a:spLocks noGrp="1"/>
          </p:cNvSpPr>
          <p:nvPr>
            <p:ph type="body" sz="quarter" idx="24"/>
          </p:nvPr>
        </p:nvSpPr>
        <p:spPr/>
        <p:txBody>
          <a:bodyPr/>
          <a:lstStyle/>
          <a:p>
            <a:endParaRPr lang="en-US"/>
          </a:p>
        </p:txBody>
      </p:sp>
      <p:sp>
        <p:nvSpPr>
          <p:cNvPr id="14" name="Text Placeholder 13">
            <a:extLst>
              <a:ext uri="{FF2B5EF4-FFF2-40B4-BE49-F238E27FC236}">
                <a16:creationId xmlns:a16="http://schemas.microsoft.com/office/drawing/2014/main" id="{832C0CF9-46A5-1D4E-DFE9-021D4EE3B9A3}"/>
              </a:ext>
            </a:extLst>
          </p:cNvPr>
          <p:cNvSpPr>
            <a:spLocks noGrp="1"/>
          </p:cNvSpPr>
          <p:nvPr>
            <p:ph type="body" sz="quarter" idx="26"/>
          </p:nvPr>
        </p:nvSpPr>
        <p:spPr/>
        <p:txBody>
          <a:bodyPr/>
          <a:lstStyle/>
          <a:p>
            <a:endParaRPr lang="en-US"/>
          </a:p>
        </p:txBody>
      </p:sp>
      <p:sp>
        <p:nvSpPr>
          <p:cNvPr id="15" name="Text Placeholder 14">
            <a:extLst>
              <a:ext uri="{FF2B5EF4-FFF2-40B4-BE49-F238E27FC236}">
                <a16:creationId xmlns:a16="http://schemas.microsoft.com/office/drawing/2014/main" id="{ED05773C-B13C-705C-76DA-FDD499E6E675}"/>
              </a:ext>
            </a:extLst>
          </p:cNvPr>
          <p:cNvSpPr>
            <a:spLocks noGrp="1"/>
          </p:cNvSpPr>
          <p:nvPr>
            <p:ph type="body" sz="quarter" idx="27"/>
          </p:nvPr>
        </p:nvSpPr>
        <p:spPr/>
        <p:txBody>
          <a:bodyPr/>
          <a:lstStyle/>
          <a:p>
            <a:endParaRPr lang="en-US"/>
          </a:p>
        </p:txBody>
      </p:sp>
      <p:sp>
        <p:nvSpPr>
          <p:cNvPr id="16" name="Text Placeholder 15">
            <a:extLst>
              <a:ext uri="{FF2B5EF4-FFF2-40B4-BE49-F238E27FC236}">
                <a16:creationId xmlns:a16="http://schemas.microsoft.com/office/drawing/2014/main" id="{9A039D68-41F4-B6D0-1028-C218D0722B32}"/>
              </a:ext>
            </a:extLst>
          </p:cNvPr>
          <p:cNvSpPr>
            <a:spLocks noGrp="1"/>
          </p:cNvSpPr>
          <p:nvPr>
            <p:ph type="body" sz="quarter" idx="29"/>
          </p:nvPr>
        </p:nvSpPr>
        <p:spPr/>
        <p:txBody>
          <a:bodyPr/>
          <a:lstStyle/>
          <a:p>
            <a:endParaRPr lang="en-US"/>
          </a:p>
        </p:txBody>
      </p:sp>
      <p:sp>
        <p:nvSpPr>
          <p:cNvPr id="17" name="Text Placeholder 16">
            <a:extLst>
              <a:ext uri="{FF2B5EF4-FFF2-40B4-BE49-F238E27FC236}">
                <a16:creationId xmlns:a16="http://schemas.microsoft.com/office/drawing/2014/main" id="{F76B64DF-D739-3E29-684C-2B08ACA71B6B}"/>
              </a:ext>
            </a:extLst>
          </p:cNvPr>
          <p:cNvSpPr>
            <a:spLocks noGrp="1"/>
          </p:cNvSpPr>
          <p:nvPr>
            <p:ph type="body" sz="quarter" idx="30"/>
          </p:nvPr>
        </p:nvSpPr>
        <p:spPr/>
        <p:txBody>
          <a:bodyPr/>
          <a:lstStyle/>
          <a:p>
            <a:endParaRPr lang="en-US"/>
          </a:p>
        </p:txBody>
      </p:sp>
      <p:sp>
        <p:nvSpPr>
          <p:cNvPr id="18" name="Text Placeholder 17">
            <a:extLst>
              <a:ext uri="{FF2B5EF4-FFF2-40B4-BE49-F238E27FC236}">
                <a16:creationId xmlns:a16="http://schemas.microsoft.com/office/drawing/2014/main" id="{9EBFD3DE-074C-628F-1DFF-AEDB3BB59E80}"/>
              </a:ext>
            </a:extLst>
          </p:cNvPr>
          <p:cNvSpPr>
            <a:spLocks noGrp="1"/>
          </p:cNvSpPr>
          <p:nvPr>
            <p:ph type="body" sz="quarter" idx="32"/>
          </p:nvPr>
        </p:nvSpPr>
        <p:spPr/>
        <p:txBody>
          <a:bodyPr/>
          <a:lstStyle/>
          <a:p>
            <a:endParaRPr lang="en-US"/>
          </a:p>
        </p:txBody>
      </p:sp>
      <p:sp>
        <p:nvSpPr>
          <p:cNvPr id="19" name="Text Placeholder 18">
            <a:extLst>
              <a:ext uri="{FF2B5EF4-FFF2-40B4-BE49-F238E27FC236}">
                <a16:creationId xmlns:a16="http://schemas.microsoft.com/office/drawing/2014/main" id="{03F49114-438A-51CB-0349-1439A71CDA15}"/>
              </a:ext>
            </a:extLst>
          </p:cNvPr>
          <p:cNvSpPr>
            <a:spLocks noGrp="1"/>
          </p:cNvSpPr>
          <p:nvPr>
            <p:ph type="body" sz="quarter" idx="33"/>
          </p:nvPr>
        </p:nvSpPr>
        <p:spPr/>
        <p:txBody>
          <a:bodyPr/>
          <a:lstStyle/>
          <a:p>
            <a:endParaRPr lang="en-US"/>
          </a:p>
        </p:txBody>
      </p:sp>
      <p:sp>
        <p:nvSpPr>
          <p:cNvPr id="20" name="Text Placeholder 19">
            <a:extLst>
              <a:ext uri="{FF2B5EF4-FFF2-40B4-BE49-F238E27FC236}">
                <a16:creationId xmlns:a16="http://schemas.microsoft.com/office/drawing/2014/main" id="{218F07A9-5B15-0C8E-B16E-6C4983F21182}"/>
              </a:ext>
            </a:extLst>
          </p:cNvPr>
          <p:cNvSpPr>
            <a:spLocks noGrp="1"/>
          </p:cNvSpPr>
          <p:nvPr>
            <p:ph type="body" sz="quarter" idx="34"/>
          </p:nvPr>
        </p:nvSpPr>
        <p:spPr/>
        <p:txBody>
          <a:bodyPr/>
          <a:lstStyle/>
          <a:p>
            <a:endParaRPr lang="en-US"/>
          </a:p>
        </p:txBody>
      </p:sp>
      <p:sp>
        <p:nvSpPr>
          <p:cNvPr id="21" name="Text Placeholder 20">
            <a:extLst>
              <a:ext uri="{FF2B5EF4-FFF2-40B4-BE49-F238E27FC236}">
                <a16:creationId xmlns:a16="http://schemas.microsoft.com/office/drawing/2014/main" id="{906A4293-693F-9EBB-05C5-35EF917BC55B}"/>
              </a:ext>
            </a:extLst>
          </p:cNvPr>
          <p:cNvSpPr>
            <a:spLocks noGrp="1"/>
          </p:cNvSpPr>
          <p:nvPr>
            <p:ph type="body" sz="quarter" idx="35"/>
          </p:nvPr>
        </p:nvSpPr>
        <p:spPr/>
        <p:txBody>
          <a:bodyPr/>
          <a:lstStyle/>
          <a:p>
            <a:endParaRPr lang="en-US"/>
          </a:p>
        </p:txBody>
      </p:sp>
      <p:pic>
        <p:nvPicPr>
          <p:cNvPr id="27" name="Content Placeholder 26" descr="A computer screen with text&#10;&#10;Description automatically generated">
            <a:extLst>
              <a:ext uri="{FF2B5EF4-FFF2-40B4-BE49-F238E27FC236}">
                <a16:creationId xmlns:a16="http://schemas.microsoft.com/office/drawing/2014/main" id="{B00D13DC-07F7-2A33-5638-7F856D04B0FC}"/>
              </a:ext>
            </a:extLst>
          </p:cNvPr>
          <p:cNvPicPr>
            <a:picLocks noGrp="1" noChangeAspect="1"/>
          </p:cNvPicPr>
          <p:nvPr>
            <p:ph sz="quarter" idx="22"/>
          </p:nvPr>
        </p:nvPicPr>
        <p:blipFill>
          <a:blip r:embed="rId2"/>
          <a:stretch>
            <a:fillRect/>
          </a:stretch>
        </p:blipFill>
        <p:spPr>
          <a:xfrm>
            <a:off x="100336" y="1341057"/>
            <a:ext cx="12091664" cy="2942272"/>
          </a:xfrm>
        </p:spPr>
      </p:pic>
    </p:spTree>
    <p:extLst>
      <p:ext uri="{BB962C8B-B14F-4D97-AF65-F5344CB8AC3E}">
        <p14:creationId xmlns:p14="http://schemas.microsoft.com/office/powerpoint/2010/main" val="3308560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D3159-59A6-219F-7CD9-E2E85D20B6D4}"/>
              </a:ext>
            </a:extLst>
          </p:cNvPr>
          <p:cNvSpPr>
            <a:spLocks noGrp="1"/>
          </p:cNvSpPr>
          <p:nvPr>
            <p:ph type="title"/>
          </p:nvPr>
        </p:nvSpPr>
        <p:spPr/>
        <p:txBody>
          <a:bodyPr/>
          <a:lstStyle/>
          <a:p>
            <a:r>
              <a:rPr lang="en-US" dirty="0"/>
              <a:t>EXAMPLE OF EXTENTION METHOD</a:t>
            </a:r>
          </a:p>
        </p:txBody>
      </p:sp>
      <p:sp>
        <p:nvSpPr>
          <p:cNvPr id="3" name="Date Placeholder 2">
            <a:extLst>
              <a:ext uri="{FF2B5EF4-FFF2-40B4-BE49-F238E27FC236}">
                <a16:creationId xmlns:a16="http://schemas.microsoft.com/office/drawing/2014/main" id="{552DAC7C-6624-1217-ED4B-8386802C6684}"/>
              </a:ext>
            </a:extLst>
          </p:cNvPr>
          <p:cNvSpPr>
            <a:spLocks noGrp="1"/>
          </p:cNvSpPr>
          <p:nvPr>
            <p:ph type="dt" sz="half" idx="10"/>
          </p:nvPr>
        </p:nvSpPr>
        <p:spPr/>
        <p:txBody>
          <a:bodyPr/>
          <a:lstStyle/>
          <a:p>
            <a:pPr rtl="0"/>
            <a:r>
              <a:rPr lang="en-GB" noProof="0"/>
              <a:t>7/1/20XX</a:t>
            </a:r>
          </a:p>
        </p:txBody>
      </p:sp>
      <p:sp>
        <p:nvSpPr>
          <p:cNvPr id="4" name="Footer Placeholder 3">
            <a:extLst>
              <a:ext uri="{FF2B5EF4-FFF2-40B4-BE49-F238E27FC236}">
                <a16:creationId xmlns:a16="http://schemas.microsoft.com/office/drawing/2014/main" id="{A635F629-CCDF-A32F-FDB5-0F443AF125AE}"/>
              </a:ext>
            </a:extLst>
          </p:cNvPr>
          <p:cNvSpPr>
            <a:spLocks noGrp="1"/>
          </p:cNvSpPr>
          <p:nvPr>
            <p:ph type="ftr" sz="quarter" idx="11"/>
          </p:nvPr>
        </p:nvSpPr>
        <p:spPr/>
        <p:txBody>
          <a:bodyPr/>
          <a:lstStyle/>
          <a:p>
            <a:pPr rtl="0"/>
            <a:r>
              <a:rPr lang="en-GB" noProof="0"/>
              <a:t>Pitch deck title</a:t>
            </a:r>
          </a:p>
        </p:txBody>
      </p:sp>
      <p:sp>
        <p:nvSpPr>
          <p:cNvPr id="5" name="Slide Number Placeholder 4">
            <a:extLst>
              <a:ext uri="{FF2B5EF4-FFF2-40B4-BE49-F238E27FC236}">
                <a16:creationId xmlns:a16="http://schemas.microsoft.com/office/drawing/2014/main" id="{D3CBDEB7-320D-1508-12CB-93CFCB1594E1}"/>
              </a:ext>
            </a:extLst>
          </p:cNvPr>
          <p:cNvSpPr>
            <a:spLocks noGrp="1"/>
          </p:cNvSpPr>
          <p:nvPr>
            <p:ph type="sldNum" sz="quarter" idx="12"/>
          </p:nvPr>
        </p:nvSpPr>
        <p:spPr/>
        <p:txBody>
          <a:bodyPr/>
          <a:lstStyle/>
          <a:p>
            <a:pPr rtl="0"/>
            <a:fld id="{B5CEABB6-07DC-46E8-9B57-56EC44A396E5}" type="slidenum">
              <a:rPr lang="en-GB" noProof="0" smtClean="0"/>
              <a:t>9</a:t>
            </a:fld>
            <a:endParaRPr lang="en-GB" noProof="0"/>
          </a:p>
        </p:txBody>
      </p:sp>
      <p:sp>
        <p:nvSpPr>
          <p:cNvPr id="7" name="Content Placeholder 6">
            <a:extLst>
              <a:ext uri="{FF2B5EF4-FFF2-40B4-BE49-F238E27FC236}">
                <a16:creationId xmlns:a16="http://schemas.microsoft.com/office/drawing/2014/main" id="{65F1E4F6-79BD-EE2C-2442-5B539D04A4B1}"/>
              </a:ext>
            </a:extLst>
          </p:cNvPr>
          <p:cNvSpPr>
            <a:spLocks noGrp="1"/>
          </p:cNvSpPr>
          <p:nvPr>
            <p:ph sz="quarter" idx="25"/>
          </p:nvPr>
        </p:nvSpPr>
        <p:spPr/>
        <p:txBody>
          <a:bodyPr/>
          <a:lstStyle/>
          <a:p>
            <a:endParaRPr lang="en-US"/>
          </a:p>
        </p:txBody>
      </p:sp>
      <p:sp>
        <p:nvSpPr>
          <p:cNvPr id="8" name="Content Placeholder 7">
            <a:extLst>
              <a:ext uri="{FF2B5EF4-FFF2-40B4-BE49-F238E27FC236}">
                <a16:creationId xmlns:a16="http://schemas.microsoft.com/office/drawing/2014/main" id="{BB6EA2C3-A0A2-383A-7BFF-1BF41A22F476}"/>
              </a:ext>
            </a:extLst>
          </p:cNvPr>
          <p:cNvSpPr>
            <a:spLocks noGrp="1"/>
          </p:cNvSpPr>
          <p:nvPr>
            <p:ph sz="quarter" idx="28"/>
          </p:nvPr>
        </p:nvSpPr>
        <p:spPr/>
        <p:txBody>
          <a:bodyPr/>
          <a:lstStyle/>
          <a:p>
            <a:endParaRPr lang="en-US"/>
          </a:p>
        </p:txBody>
      </p:sp>
      <p:sp>
        <p:nvSpPr>
          <p:cNvPr id="9" name="Content Placeholder 8">
            <a:extLst>
              <a:ext uri="{FF2B5EF4-FFF2-40B4-BE49-F238E27FC236}">
                <a16:creationId xmlns:a16="http://schemas.microsoft.com/office/drawing/2014/main" id="{690545DD-F079-9A4C-D515-52859671C346}"/>
              </a:ext>
            </a:extLst>
          </p:cNvPr>
          <p:cNvSpPr>
            <a:spLocks noGrp="1"/>
          </p:cNvSpPr>
          <p:nvPr>
            <p:ph sz="quarter" idx="31"/>
          </p:nvPr>
        </p:nvSpPr>
        <p:spPr/>
        <p:txBody>
          <a:bodyPr/>
          <a:lstStyle/>
          <a:p>
            <a:endParaRPr lang="en-US"/>
          </a:p>
        </p:txBody>
      </p:sp>
      <p:sp>
        <p:nvSpPr>
          <p:cNvPr id="10" name="Text Placeholder 9">
            <a:extLst>
              <a:ext uri="{FF2B5EF4-FFF2-40B4-BE49-F238E27FC236}">
                <a16:creationId xmlns:a16="http://schemas.microsoft.com/office/drawing/2014/main" id="{CD6CF73D-552E-71E1-E36F-C2B4E2CE5CD2}"/>
              </a:ext>
            </a:extLst>
          </p:cNvPr>
          <p:cNvSpPr>
            <a:spLocks noGrp="1"/>
          </p:cNvSpPr>
          <p:nvPr>
            <p:ph type="body" sz="quarter" idx="14"/>
          </p:nvPr>
        </p:nvSpPr>
        <p:spPr/>
        <p:txBody>
          <a:bodyPr/>
          <a:lstStyle/>
          <a:p>
            <a:endParaRPr lang="en-US"/>
          </a:p>
        </p:txBody>
      </p:sp>
      <p:sp>
        <p:nvSpPr>
          <p:cNvPr id="11" name="Text Placeholder 10">
            <a:extLst>
              <a:ext uri="{FF2B5EF4-FFF2-40B4-BE49-F238E27FC236}">
                <a16:creationId xmlns:a16="http://schemas.microsoft.com/office/drawing/2014/main" id="{5FBADF95-F5B2-ED82-7E1B-AFFC854BCF57}"/>
              </a:ext>
            </a:extLst>
          </p:cNvPr>
          <p:cNvSpPr>
            <a:spLocks noGrp="1"/>
          </p:cNvSpPr>
          <p:nvPr>
            <p:ph type="body" sz="quarter" idx="15"/>
          </p:nvPr>
        </p:nvSpPr>
        <p:spPr/>
        <p:txBody>
          <a:bodyPr/>
          <a:lstStyle/>
          <a:p>
            <a:endParaRPr lang="en-US"/>
          </a:p>
        </p:txBody>
      </p:sp>
      <p:sp>
        <p:nvSpPr>
          <p:cNvPr id="12" name="Text Placeholder 11">
            <a:extLst>
              <a:ext uri="{FF2B5EF4-FFF2-40B4-BE49-F238E27FC236}">
                <a16:creationId xmlns:a16="http://schemas.microsoft.com/office/drawing/2014/main" id="{796A038A-68CF-10D3-71D1-AEEC73751A53}"/>
              </a:ext>
            </a:extLst>
          </p:cNvPr>
          <p:cNvSpPr>
            <a:spLocks noGrp="1"/>
          </p:cNvSpPr>
          <p:nvPr>
            <p:ph type="body" sz="quarter" idx="23"/>
          </p:nvPr>
        </p:nvSpPr>
        <p:spPr/>
        <p:txBody>
          <a:bodyPr/>
          <a:lstStyle/>
          <a:p>
            <a:endParaRPr lang="en-US"/>
          </a:p>
        </p:txBody>
      </p:sp>
      <p:sp>
        <p:nvSpPr>
          <p:cNvPr id="13" name="Text Placeholder 12">
            <a:extLst>
              <a:ext uri="{FF2B5EF4-FFF2-40B4-BE49-F238E27FC236}">
                <a16:creationId xmlns:a16="http://schemas.microsoft.com/office/drawing/2014/main" id="{C40F5C03-33F8-1481-D81F-619434778AC7}"/>
              </a:ext>
            </a:extLst>
          </p:cNvPr>
          <p:cNvSpPr>
            <a:spLocks noGrp="1"/>
          </p:cNvSpPr>
          <p:nvPr>
            <p:ph type="body" sz="quarter" idx="24"/>
          </p:nvPr>
        </p:nvSpPr>
        <p:spPr/>
        <p:txBody>
          <a:bodyPr/>
          <a:lstStyle/>
          <a:p>
            <a:endParaRPr lang="en-US"/>
          </a:p>
        </p:txBody>
      </p:sp>
      <p:sp>
        <p:nvSpPr>
          <p:cNvPr id="14" name="Text Placeholder 13">
            <a:extLst>
              <a:ext uri="{FF2B5EF4-FFF2-40B4-BE49-F238E27FC236}">
                <a16:creationId xmlns:a16="http://schemas.microsoft.com/office/drawing/2014/main" id="{DE20DC6B-9B48-08A7-D092-07A5FF8B9610}"/>
              </a:ext>
            </a:extLst>
          </p:cNvPr>
          <p:cNvSpPr>
            <a:spLocks noGrp="1"/>
          </p:cNvSpPr>
          <p:nvPr>
            <p:ph type="body" sz="quarter" idx="26"/>
          </p:nvPr>
        </p:nvSpPr>
        <p:spPr/>
        <p:txBody>
          <a:bodyPr/>
          <a:lstStyle/>
          <a:p>
            <a:endParaRPr lang="en-US"/>
          </a:p>
        </p:txBody>
      </p:sp>
      <p:sp>
        <p:nvSpPr>
          <p:cNvPr id="15" name="Text Placeholder 14">
            <a:extLst>
              <a:ext uri="{FF2B5EF4-FFF2-40B4-BE49-F238E27FC236}">
                <a16:creationId xmlns:a16="http://schemas.microsoft.com/office/drawing/2014/main" id="{6990CD2C-684E-E100-F028-27F1723A9E22}"/>
              </a:ext>
            </a:extLst>
          </p:cNvPr>
          <p:cNvSpPr>
            <a:spLocks noGrp="1"/>
          </p:cNvSpPr>
          <p:nvPr>
            <p:ph type="body" sz="quarter" idx="27"/>
          </p:nvPr>
        </p:nvSpPr>
        <p:spPr/>
        <p:txBody>
          <a:bodyPr/>
          <a:lstStyle/>
          <a:p>
            <a:endParaRPr lang="en-US"/>
          </a:p>
        </p:txBody>
      </p:sp>
      <p:sp>
        <p:nvSpPr>
          <p:cNvPr id="16" name="Text Placeholder 15">
            <a:extLst>
              <a:ext uri="{FF2B5EF4-FFF2-40B4-BE49-F238E27FC236}">
                <a16:creationId xmlns:a16="http://schemas.microsoft.com/office/drawing/2014/main" id="{0976024A-DA83-08A0-5490-FF68B13ABF6B}"/>
              </a:ext>
            </a:extLst>
          </p:cNvPr>
          <p:cNvSpPr>
            <a:spLocks noGrp="1"/>
          </p:cNvSpPr>
          <p:nvPr>
            <p:ph type="body" sz="quarter" idx="29"/>
          </p:nvPr>
        </p:nvSpPr>
        <p:spPr/>
        <p:txBody>
          <a:bodyPr/>
          <a:lstStyle/>
          <a:p>
            <a:endParaRPr lang="en-US"/>
          </a:p>
        </p:txBody>
      </p:sp>
      <p:sp>
        <p:nvSpPr>
          <p:cNvPr id="17" name="Text Placeholder 16">
            <a:extLst>
              <a:ext uri="{FF2B5EF4-FFF2-40B4-BE49-F238E27FC236}">
                <a16:creationId xmlns:a16="http://schemas.microsoft.com/office/drawing/2014/main" id="{F3ECC097-65C5-2034-8049-757D9B33D4A0}"/>
              </a:ext>
            </a:extLst>
          </p:cNvPr>
          <p:cNvSpPr>
            <a:spLocks noGrp="1"/>
          </p:cNvSpPr>
          <p:nvPr>
            <p:ph type="body" sz="quarter" idx="30"/>
          </p:nvPr>
        </p:nvSpPr>
        <p:spPr/>
        <p:txBody>
          <a:bodyPr/>
          <a:lstStyle/>
          <a:p>
            <a:endParaRPr lang="en-US"/>
          </a:p>
        </p:txBody>
      </p:sp>
      <p:sp>
        <p:nvSpPr>
          <p:cNvPr id="18" name="Text Placeholder 17">
            <a:extLst>
              <a:ext uri="{FF2B5EF4-FFF2-40B4-BE49-F238E27FC236}">
                <a16:creationId xmlns:a16="http://schemas.microsoft.com/office/drawing/2014/main" id="{ED63454D-113E-CD8C-73EF-FD69A7EA6106}"/>
              </a:ext>
            </a:extLst>
          </p:cNvPr>
          <p:cNvSpPr>
            <a:spLocks noGrp="1"/>
          </p:cNvSpPr>
          <p:nvPr>
            <p:ph type="body" sz="quarter" idx="32"/>
          </p:nvPr>
        </p:nvSpPr>
        <p:spPr/>
        <p:txBody>
          <a:bodyPr/>
          <a:lstStyle/>
          <a:p>
            <a:endParaRPr lang="en-US"/>
          </a:p>
        </p:txBody>
      </p:sp>
      <p:sp>
        <p:nvSpPr>
          <p:cNvPr id="19" name="Text Placeholder 18">
            <a:extLst>
              <a:ext uri="{FF2B5EF4-FFF2-40B4-BE49-F238E27FC236}">
                <a16:creationId xmlns:a16="http://schemas.microsoft.com/office/drawing/2014/main" id="{159D6988-4B71-3D06-37E2-2975BDA81E56}"/>
              </a:ext>
            </a:extLst>
          </p:cNvPr>
          <p:cNvSpPr>
            <a:spLocks noGrp="1"/>
          </p:cNvSpPr>
          <p:nvPr>
            <p:ph type="body" sz="quarter" idx="33"/>
          </p:nvPr>
        </p:nvSpPr>
        <p:spPr/>
        <p:txBody>
          <a:bodyPr/>
          <a:lstStyle/>
          <a:p>
            <a:endParaRPr lang="en-US"/>
          </a:p>
        </p:txBody>
      </p:sp>
      <p:sp>
        <p:nvSpPr>
          <p:cNvPr id="20" name="Text Placeholder 19">
            <a:extLst>
              <a:ext uri="{FF2B5EF4-FFF2-40B4-BE49-F238E27FC236}">
                <a16:creationId xmlns:a16="http://schemas.microsoft.com/office/drawing/2014/main" id="{0FE394D4-1F83-C5AA-D5B5-877F8331D76E}"/>
              </a:ext>
            </a:extLst>
          </p:cNvPr>
          <p:cNvSpPr>
            <a:spLocks noGrp="1"/>
          </p:cNvSpPr>
          <p:nvPr>
            <p:ph type="body" sz="quarter" idx="34"/>
          </p:nvPr>
        </p:nvSpPr>
        <p:spPr/>
        <p:txBody>
          <a:bodyPr/>
          <a:lstStyle/>
          <a:p>
            <a:endParaRPr lang="en-US"/>
          </a:p>
        </p:txBody>
      </p:sp>
      <p:sp>
        <p:nvSpPr>
          <p:cNvPr id="21" name="Text Placeholder 20">
            <a:extLst>
              <a:ext uri="{FF2B5EF4-FFF2-40B4-BE49-F238E27FC236}">
                <a16:creationId xmlns:a16="http://schemas.microsoft.com/office/drawing/2014/main" id="{0E5F4D28-BAAE-87F9-20D6-4D37F4E0B8E1}"/>
              </a:ext>
            </a:extLst>
          </p:cNvPr>
          <p:cNvSpPr>
            <a:spLocks noGrp="1"/>
          </p:cNvSpPr>
          <p:nvPr>
            <p:ph type="body" sz="quarter" idx="35"/>
          </p:nvPr>
        </p:nvSpPr>
        <p:spPr/>
        <p:txBody>
          <a:bodyPr/>
          <a:lstStyle/>
          <a:p>
            <a:endParaRPr lang="en-US"/>
          </a:p>
        </p:txBody>
      </p:sp>
      <p:pic>
        <p:nvPicPr>
          <p:cNvPr id="27" name="Content Placeholder 26" descr="A screenshot of a computer program&#10;&#10;Description automatically generated">
            <a:extLst>
              <a:ext uri="{FF2B5EF4-FFF2-40B4-BE49-F238E27FC236}">
                <a16:creationId xmlns:a16="http://schemas.microsoft.com/office/drawing/2014/main" id="{5743AAE6-FAB7-0874-8FED-8DA74D3B7DEF}"/>
              </a:ext>
            </a:extLst>
          </p:cNvPr>
          <p:cNvPicPr>
            <a:picLocks noGrp="1" noChangeAspect="1"/>
          </p:cNvPicPr>
          <p:nvPr>
            <p:ph sz="quarter" idx="22"/>
          </p:nvPr>
        </p:nvPicPr>
        <p:blipFill>
          <a:blip r:embed="rId2"/>
          <a:stretch>
            <a:fillRect/>
          </a:stretch>
        </p:blipFill>
        <p:spPr>
          <a:xfrm>
            <a:off x="516636" y="1415894"/>
            <a:ext cx="11555938" cy="1737359"/>
          </a:xfrm>
        </p:spPr>
      </p:pic>
    </p:spTree>
    <p:extLst>
      <p:ext uri="{BB962C8B-B14F-4D97-AF65-F5344CB8AC3E}">
        <p14:creationId xmlns:p14="http://schemas.microsoft.com/office/powerpoint/2010/main" val="3520028979"/>
      </p:ext>
    </p:extLst>
  </p:cSld>
  <p:clrMapOvr>
    <a:masterClrMapping/>
  </p:clrMapOvr>
</p:sld>
</file>

<file path=ppt/theme/theme1.xml><?xml version="1.0" encoding="utf-8"?>
<a:theme xmlns:a="http://schemas.openxmlformats.org/drawingml/2006/main" name="„Office“ tema">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9945513_TF16411248_Win32" id="{69FCCB8E-EC84-40E3-B457-C15F1D309C0E}" vid="{CB40D9B3-67F3-40F5-9012-11B74984C6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069D1F-6C1F-4FA3-8CCB-EA801E558BE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042A908-4308-42B2-AD36-76827C57E704}">
  <ds:schemaRefs>
    <ds:schemaRef ds:uri="http://schemas.microsoft.com/sharepoint/v3/contenttype/forms"/>
  </ds:schemaRefs>
</ds:datastoreItem>
</file>

<file path=customXml/itemProps3.xml><?xml version="1.0" encoding="utf-8"?>
<ds:datastoreItem xmlns:ds="http://schemas.openxmlformats.org/officeDocument/2006/customXml" ds:itemID="{4D2E8E18-726E-43C2-A873-C7E26FC0A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{8E3D78F5-848C-4E36-ADA6-FCA0EF8596BD}tf16411248_win32</Template>
  <TotalTime>60</TotalTime>
  <Words>294</Words>
  <Application>Microsoft Macintosh PowerPoint</Application>
  <PresentationFormat>Widescreen</PresentationFormat>
  <Paragraphs>74</Paragraphs>
  <Slides>17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Avenir Next LT Pro Light</vt:lpstr>
      <vt:lpstr>Calibri</vt:lpstr>
      <vt:lpstr>Posterama</vt:lpstr>
      <vt:lpstr>„Office“ tema</vt:lpstr>
      <vt:lpstr>Knots  Alpha version.</vt:lpstr>
      <vt:lpstr>    Requirements</vt:lpstr>
      <vt:lpstr>EXAMPLE OF A STRUCT USAGE</vt:lpstr>
      <vt:lpstr>EXAMPLE OF A STRUCT USAGE</vt:lpstr>
      <vt:lpstr>EXAMPLE OF A BOXING USAGE</vt:lpstr>
      <vt:lpstr>EXAMPLE OF AN UNBOXING USAGE</vt:lpstr>
      <vt:lpstr>EXAMPLE OF EXTENTION METHOD</vt:lpstr>
      <vt:lpstr>EXAMPLE OF EXTENTION METHOD</vt:lpstr>
      <vt:lpstr>EXAMPLE OF EXTENTION METHOD</vt:lpstr>
      <vt:lpstr>Example of extention method</vt:lpstr>
      <vt:lpstr>ENUM USAGE</vt:lpstr>
      <vt:lpstr>ENUM USAGE</vt:lpstr>
      <vt:lpstr>ENUM USAGE</vt:lpstr>
      <vt:lpstr>Enum usage</vt:lpstr>
      <vt:lpstr>Iequatable usage</vt:lpstr>
      <vt:lpstr>Iequatable usage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Emilija Sankauskaitė</dc:creator>
  <cp:lastModifiedBy>Kamilė Maleiškaitė</cp:lastModifiedBy>
  <cp:revision>6</cp:revision>
  <dcterms:created xsi:type="dcterms:W3CDTF">2025-10-05T12:44:27Z</dcterms:created>
  <dcterms:modified xsi:type="dcterms:W3CDTF">2025-10-05T23:28:19Z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